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</p:sldMasterIdLst>
  <p:notesMasterIdLst>
    <p:notesMasterId r:id="rId33"/>
  </p:notesMasterIdLst>
  <p:handoutMasterIdLst>
    <p:handoutMasterId r:id="rId34"/>
  </p:handoutMasterIdLst>
  <p:sldIdLst>
    <p:sldId id="256" r:id="rId6"/>
    <p:sldId id="291" r:id="rId7"/>
    <p:sldId id="325" r:id="rId8"/>
    <p:sldId id="302" r:id="rId9"/>
    <p:sldId id="314" r:id="rId10"/>
    <p:sldId id="311" r:id="rId11"/>
    <p:sldId id="320" r:id="rId12"/>
    <p:sldId id="319" r:id="rId13"/>
    <p:sldId id="326" r:id="rId14"/>
    <p:sldId id="316" r:id="rId15"/>
    <p:sldId id="304" r:id="rId16"/>
    <p:sldId id="324" r:id="rId17"/>
    <p:sldId id="313" r:id="rId18"/>
    <p:sldId id="312" r:id="rId19"/>
    <p:sldId id="318" r:id="rId20"/>
    <p:sldId id="308" r:id="rId21"/>
    <p:sldId id="271" r:id="rId22"/>
    <p:sldId id="305" r:id="rId23"/>
    <p:sldId id="301" r:id="rId24"/>
    <p:sldId id="315" r:id="rId25"/>
    <p:sldId id="322" r:id="rId26"/>
    <p:sldId id="323" r:id="rId27"/>
    <p:sldId id="317" r:id="rId28"/>
    <p:sldId id="328" r:id="rId29"/>
    <p:sldId id="327" r:id="rId30"/>
    <p:sldId id="290" r:id="rId31"/>
    <p:sldId id="288" r:id="rId32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2F5D2-E40E-464E-8955-328AE076E3CF}" v="38" dt="2019-07-25T22:03:38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80" autoAdjust="0"/>
  </p:normalViewPr>
  <p:slideViewPr>
    <p:cSldViewPr>
      <p:cViewPr>
        <p:scale>
          <a:sx n="59" d="100"/>
          <a:sy n="59" d="100"/>
        </p:scale>
        <p:origin x="-442" y="-19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HALIL OZDEMIR" userId="803aa486-69bb-4329-bf83-9ba87b862e42" providerId="ADAL" clId="{B372F5D2-E40E-464E-8955-328AE076E3CF}"/>
    <pc:docChg chg="undo custSel delSld modSld modMainMaster">
      <pc:chgData name="IBRAHIM HALIL OZDEMIR" userId="803aa486-69bb-4329-bf83-9ba87b862e42" providerId="ADAL" clId="{B372F5D2-E40E-464E-8955-328AE076E3CF}" dt="2019-07-25T22:09:18.737" v="98" actId="2696"/>
      <pc:docMkLst>
        <pc:docMk/>
      </pc:docMkLst>
      <pc:sldChg chg="addSp delSp modSp modTransition modAnim">
        <pc:chgData name="IBRAHIM HALIL OZDEMIR" userId="803aa486-69bb-4329-bf83-9ba87b862e42" providerId="ADAL" clId="{B372F5D2-E40E-464E-8955-328AE076E3CF}" dt="2019-07-25T22:03:14.001" v="96" actId="167"/>
        <pc:sldMkLst>
          <pc:docMk/>
          <pc:sldMk cId="925325870" sldId="256"/>
        </pc:sldMkLst>
        <pc:graphicFrameChg chg="add del mod">
          <ac:chgData name="IBRAHIM HALIL OZDEMIR" userId="803aa486-69bb-4329-bf83-9ba87b862e42" providerId="ADAL" clId="{B372F5D2-E40E-464E-8955-328AE076E3CF}" dt="2019-07-23T07:23:35.519" v="39"/>
          <ac:graphicFrameMkLst>
            <pc:docMk/>
            <pc:sldMk cId="925325870" sldId="256"/>
            <ac:graphicFrameMk id="10" creationId="{D6F3E120-7CD9-4720-A580-C20B29C014CF}"/>
          </ac:graphicFrameMkLst>
        </pc:graphicFrameChg>
        <pc:picChg chg="mod">
          <ac:chgData name="IBRAHIM HALIL OZDEMIR" userId="803aa486-69bb-4329-bf83-9ba87b862e42" providerId="ADAL" clId="{B372F5D2-E40E-464E-8955-328AE076E3CF}" dt="2019-07-25T11:49:38.759" v="93" actId="1036"/>
          <ac:picMkLst>
            <pc:docMk/>
            <pc:sldMk cId="925325870" sldId="256"/>
            <ac:picMk id="5" creationId="{153A0797-C9A7-4422-98FD-18BE9977EC99}"/>
          </ac:picMkLst>
        </pc:picChg>
        <pc:picChg chg="add del mod">
          <ac:chgData name="IBRAHIM HALIL OZDEMIR" userId="803aa486-69bb-4329-bf83-9ba87b862e42" providerId="ADAL" clId="{B372F5D2-E40E-464E-8955-328AE076E3CF}" dt="2019-07-23T07:21:29.833" v="21" actId="478"/>
          <ac:picMkLst>
            <pc:docMk/>
            <pc:sldMk cId="925325870" sldId="256"/>
            <ac:picMk id="6" creationId="{9EA93AB1-6A81-43D4-96B1-1E419743DABE}"/>
          </ac:picMkLst>
        </pc:picChg>
        <pc:picChg chg="add del mod">
          <ac:chgData name="IBRAHIM HALIL OZDEMIR" userId="803aa486-69bb-4329-bf83-9ba87b862e42" providerId="ADAL" clId="{B372F5D2-E40E-464E-8955-328AE076E3CF}" dt="2019-07-23T07:22:07.633" v="25" actId="478"/>
          <ac:picMkLst>
            <pc:docMk/>
            <pc:sldMk cId="925325870" sldId="256"/>
            <ac:picMk id="7" creationId="{E095FD4A-F2A7-4B26-85EC-5F93079E3B22}"/>
          </ac:picMkLst>
        </pc:picChg>
        <pc:picChg chg="add mod ord">
          <ac:chgData name="IBRAHIM HALIL OZDEMIR" userId="803aa486-69bb-4329-bf83-9ba87b862e42" providerId="ADAL" clId="{B372F5D2-E40E-464E-8955-328AE076E3CF}" dt="2019-07-25T22:03:14.001" v="96" actId="167"/>
          <ac:picMkLst>
            <pc:docMk/>
            <pc:sldMk cId="925325870" sldId="256"/>
            <ac:picMk id="7" creationId="{E616CB2B-1749-46F0-B1F9-13E142A40088}"/>
          </ac:picMkLst>
        </pc:picChg>
        <pc:picChg chg="add del mod">
          <ac:chgData name="IBRAHIM HALIL OZDEMIR" userId="803aa486-69bb-4329-bf83-9ba87b862e42" providerId="ADAL" clId="{B372F5D2-E40E-464E-8955-328AE076E3CF}" dt="2019-07-23T07:23:37.895" v="43" actId="478"/>
          <ac:picMkLst>
            <pc:docMk/>
            <pc:sldMk cId="925325870" sldId="256"/>
            <ac:picMk id="9" creationId="{BE98D52F-B5F1-41FA-8E81-673CD4D862FA}"/>
          </ac:picMkLst>
        </pc:picChg>
      </pc:sldChg>
      <pc:sldChg chg="addSp delSp modSp modTransition modAnim">
        <pc:chgData name="IBRAHIM HALIL OZDEMIR" userId="803aa486-69bb-4329-bf83-9ba87b862e42" providerId="ADAL" clId="{B372F5D2-E40E-464E-8955-328AE076E3CF}" dt="2019-07-23T09:40:34.536" v="73"/>
        <pc:sldMkLst>
          <pc:docMk/>
          <pc:sldMk cId="2342919221" sldId="260"/>
        </pc:sldMkLst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00" creationId="{A80F3515-46AE-4E3D-9942-B32274997327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07" creationId="{C4009583-8FA3-4A20-8C21-54C7B741C7D6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08" creationId="{FA81FCE1-C33A-4C0B-92D2-591A5FE2DB45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12" creationId="{D617285B-83BD-4630-9614-2383FE0BF78F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19" creationId="{FC649526-CA2E-4F83-A6D0-431523EF30C3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3" creationId="{FEB13641-FF63-4502-91A3-AD9A7523008D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4" creationId="{24E9412D-3311-4187-94D4-37A22C225514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5" creationId="{53EF3DCE-2491-4CA0-8617-94E68107E1DF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6" creationId="{CD8BE56C-DBEF-410B-9181-D23BF8998E23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7" creationId="{6FFB1608-A111-4F4F-BA8D-81B1BAA4D822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8" creationId="{4D653E39-0DAF-4247-B5E9-2E2D46385624}"/>
          </ac:spMkLst>
        </pc:spChg>
        <pc:spChg chg="add del mod">
          <ac:chgData name="IBRAHIM HALIL OZDEMIR" userId="803aa486-69bb-4329-bf83-9ba87b862e42" providerId="ADAL" clId="{B372F5D2-E40E-464E-8955-328AE076E3CF}" dt="2019-07-23T09:40:09.059" v="69" actId="164"/>
          <ac:spMkLst>
            <pc:docMk/>
            <pc:sldMk cId="2342919221" sldId="260"/>
            <ac:spMk id="129" creationId="{51FFD354-4665-4504-9F31-3402B77A3F2F}"/>
          </ac:spMkLst>
        </pc:spChg>
        <pc:grpChg chg="add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2" creationId="{A58FEDF8-9DC5-4AB3-AC35-281D2887A07E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93" creationId="{B779B3DC-49D4-4C4F-B5AD-91D9C1A1DAC1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01" creationId="{CC911602-8B66-41C6-B057-61A8C1BB5781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04" creationId="{4B392D16-D0CC-4564-A2DD-98B802514CFF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09" creationId="{67FC060D-A1EB-4D2E-85A9-FFAAF2240916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13" creationId="{B021A21F-CA7C-4A23-A359-008133C6320D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16" creationId="{F06982D2-F1D1-48BD-8F58-32D94F9A5898}"/>
          </ac:grpSpMkLst>
        </pc:grpChg>
        <pc:grpChg chg="add del mod">
          <ac:chgData name="IBRAHIM HALIL OZDEMIR" userId="803aa486-69bb-4329-bf83-9ba87b862e42" providerId="ADAL" clId="{B372F5D2-E40E-464E-8955-328AE076E3CF}" dt="2019-07-23T09:40:09.059" v="69" actId="164"/>
          <ac:grpSpMkLst>
            <pc:docMk/>
            <pc:sldMk cId="2342919221" sldId="260"/>
            <ac:grpSpMk id="120" creationId="{2AD149F7-A667-4057-A327-3E34FDABD66A}"/>
          </ac:grpSpMkLst>
        </pc:grpChg>
      </pc:sldChg>
      <pc:sldChg chg="delSp modTransition">
        <pc:chgData name="IBRAHIM HALIL OZDEMIR" userId="803aa486-69bb-4329-bf83-9ba87b862e42" providerId="ADAL" clId="{B372F5D2-E40E-464E-8955-328AE076E3CF}" dt="2019-07-25T11:49:25.109" v="88" actId="478"/>
        <pc:sldMkLst>
          <pc:docMk/>
          <pc:sldMk cId="2096770717" sldId="261"/>
        </pc:sldMkLst>
        <pc:spChg chg="del">
          <ac:chgData name="IBRAHIM HALIL OZDEMIR" userId="803aa486-69bb-4329-bf83-9ba87b862e42" providerId="ADAL" clId="{B372F5D2-E40E-464E-8955-328AE076E3CF}" dt="2019-07-25T11:49:25.109" v="88" actId="478"/>
          <ac:spMkLst>
            <pc:docMk/>
            <pc:sldMk cId="2096770717" sldId="261"/>
            <ac:spMk id="5" creationId="{00000000-0000-0000-0000-000000000000}"/>
          </ac:spMkLst>
        </pc:spChg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2427028706" sldId="262"/>
        </pc:sldMkLst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2789567880" sldId="263"/>
        </pc:sldMkLst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2473597288" sldId="265"/>
        </pc:sldMkLst>
      </pc:sldChg>
      <pc:sldChg chg="modSp modTransition">
        <pc:chgData name="IBRAHIM HALIL OZDEMIR" userId="803aa486-69bb-4329-bf83-9ba87b862e42" providerId="ADAL" clId="{B372F5D2-E40E-464E-8955-328AE076E3CF}" dt="2019-07-23T09:41:16.714" v="74" actId="20577"/>
        <pc:sldMkLst>
          <pc:docMk/>
          <pc:sldMk cId="2689680972" sldId="270"/>
        </pc:sldMkLst>
        <pc:spChg chg="mod">
          <ac:chgData name="IBRAHIM HALIL OZDEMIR" userId="803aa486-69bb-4329-bf83-9ba87b862e42" providerId="ADAL" clId="{B372F5D2-E40E-464E-8955-328AE076E3CF}" dt="2019-07-23T09:41:16.714" v="74" actId="20577"/>
          <ac:spMkLst>
            <pc:docMk/>
            <pc:sldMk cId="2689680972" sldId="270"/>
            <ac:spMk id="8" creationId="{00000000-0000-0000-0000-000000000000}"/>
          </ac:spMkLst>
        </pc:spChg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882014057" sldId="271"/>
        </pc:sldMkLst>
      </pc:sldChg>
      <pc:sldChg chg="del modTransition">
        <pc:chgData name="IBRAHIM HALIL OZDEMIR" userId="803aa486-69bb-4329-bf83-9ba87b862e42" providerId="ADAL" clId="{B372F5D2-E40E-464E-8955-328AE076E3CF}" dt="2019-07-25T22:09:18.737" v="98" actId="2696"/>
        <pc:sldMkLst>
          <pc:docMk/>
          <pc:sldMk cId="48261045" sldId="272"/>
        </pc:sldMkLst>
      </pc:sldChg>
      <pc:sldChg chg="del modTransition">
        <pc:chgData name="IBRAHIM HALIL OZDEMIR" userId="803aa486-69bb-4329-bf83-9ba87b862e42" providerId="ADAL" clId="{B372F5D2-E40E-464E-8955-328AE076E3CF}" dt="2019-07-25T21:51:54.266" v="95" actId="2696"/>
        <pc:sldMkLst>
          <pc:docMk/>
          <pc:sldMk cId="644935426" sldId="273"/>
        </pc:sldMkLst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4231821791" sldId="274"/>
        </pc:sldMkLst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1100815892" sldId="278"/>
        </pc:sldMkLst>
      </pc:sldChg>
      <pc:sldChg chg="addSp delSp modSp modTransition modAnim">
        <pc:chgData name="IBRAHIM HALIL OZDEMIR" userId="803aa486-69bb-4329-bf83-9ba87b862e42" providerId="ADAL" clId="{B372F5D2-E40E-464E-8955-328AE076E3CF}" dt="2019-07-22T10:19:18.895" v="18"/>
        <pc:sldMkLst>
          <pc:docMk/>
          <pc:sldMk cId="2673443545" sldId="281"/>
        </pc:sldMkLst>
        <pc:spChg chg="add mod">
          <ac:chgData name="IBRAHIM HALIL OZDEMIR" userId="803aa486-69bb-4329-bf83-9ba87b862e42" providerId="ADAL" clId="{B372F5D2-E40E-464E-8955-328AE076E3CF}" dt="2019-07-22T10:15:46.935" v="16" actId="478"/>
          <ac:spMkLst>
            <pc:docMk/>
            <pc:sldMk cId="2673443545" sldId="281"/>
            <ac:spMk id="2" creationId="{022301A5-AB50-4477-A3E1-E474FA122B93}"/>
          </ac:spMkLst>
        </pc:spChg>
        <pc:graphicFrameChg chg="del mod">
          <ac:chgData name="IBRAHIM HALIL OZDEMIR" userId="803aa486-69bb-4329-bf83-9ba87b862e42" providerId="ADAL" clId="{B372F5D2-E40E-464E-8955-328AE076E3CF}" dt="2019-07-22T10:15:46.935" v="16" actId="478"/>
          <ac:graphicFrameMkLst>
            <pc:docMk/>
            <pc:sldMk cId="2673443545" sldId="281"/>
            <ac:graphicFrameMk id="4" creationId="{00000000-0000-0000-0000-000000000000}"/>
          </ac:graphicFrameMkLst>
        </pc:graphicFrameChg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2308643914" sldId="282"/>
        </pc:sldMkLst>
      </pc:sldChg>
      <pc:sldChg chg="addSp delSp modSp modTransition modAnim">
        <pc:chgData name="IBRAHIM HALIL OZDEMIR" userId="803aa486-69bb-4329-bf83-9ba87b862e42" providerId="ADAL" clId="{B372F5D2-E40E-464E-8955-328AE076E3CF}" dt="2019-07-22T10:19:18.895" v="18"/>
        <pc:sldMkLst>
          <pc:docMk/>
          <pc:sldMk cId="2211455018" sldId="283"/>
        </pc:sldMkLst>
        <pc:spChg chg="add mod">
          <ac:chgData name="IBRAHIM HALIL OZDEMIR" userId="803aa486-69bb-4329-bf83-9ba87b862e42" providerId="ADAL" clId="{B372F5D2-E40E-464E-8955-328AE076E3CF}" dt="2019-07-22T10:15:31.860" v="13" actId="478"/>
          <ac:spMkLst>
            <pc:docMk/>
            <pc:sldMk cId="2211455018" sldId="283"/>
            <ac:spMk id="2" creationId="{9C56F1D4-1217-41D1-B6AE-E3D31D39B7AE}"/>
          </ac:spMkLst>
        </pc:spChg>
        <pc:graphicFrameChg chg="del">
          <ac:chgData name="IBRAHIM HALIL OZDEMIR" userId="803aa486-69bb-4329-bf83-9ba87b862e42" providerId="ADAL" clId="{B372F5D2-E40E-464E-8955-328AE076E3CF}" dt="2019-07-22T10:15:31.860" v="13" actId="478"/>
          <ac:graphicFrameMkLst>
            <pc:docMk/>
            <pc:sldMk cId="2211455018" sldId="283"/>
            <ac:graphicFrameMk id="22" creationId="{00000000-0000-0000-0000-000000000000}"/>
          </ac:graphicFrameMkLst>
        </pc:graphicFrameChg>
      </pc:sldChg>
      <pc:sldChg chg="modSp del modTransition">
        <pc:chgData name="IBRAHIM HALIL OZDEMIR" userId="803aa486-69bb-4329-bf83-9ba87b862e42" providerId="ADAL" clId="{B372F5D2-E40E-464E-8955-328AE076E3CF}" dt="2019-07-25T11:49:48.121" v="94" actId="2696"/>
        <pc:sldMkLst>
          <pc:docMk/>
          <pc:sldMk cId="3927033764" sldId="286"/>
        </pc:sldMkLst>
        <pc:spChg chg="mod">
          <ac:chgData name="IBRAHIM HALIL OZDEMIR" userId="803aa486-69bb-4329-bf83-9ba87b862e42" providerId="ADAL" clId="{B372F5D2-E40E-464E-8955-328AE076E3CF}" dt="2019-07-22T10:14:51.676" v="4" actId="20577"/>
          <ac:spMkLst>
            <pc:docMk/>
            <pc:sldMk cId="3927033764" sldId="286"/>
            <ac:spMk id="22" creationId="{00000000-0000-0000-0000-000000000000}"/>
          </ac:spMkLst>
        </pc:spChg>
        <pc:spChg chg="mod">
          <ac:chgData name="IBRAHIM HALIL OZDEMIR" userId="803aa486-69bb-4329-bf83-9ba87b862e42" providerId="ADAL" clId="{B372F5D2-E40E-464E-8955-328AE076E3CF}" dt="2019-07-22T10:14:56.097" v="12" actId="20577"/>
          <ac:spMkLst>
            <pc:docMk/>
            <pc:sldMk cId="3927033764" sldId="286"/>
            <ac:spMk id="23" creationId="{00000000-0000-0000-0000-000000000000}"/>
          </ac:spMkLst>
        </pc:spChg>
      </pc:sldChg>
      <pc:sldChg chg="addSp delSp modSp modTransition modAnim">
        <pc:chgData name="IBRAHIM HALIL OZDEMIR" userId="803aa486-69bb-4329-bf83-9ba87b862e42" providerId="ADAL" clId="{B372F5D2-E40E-464E-8955-328AE076E3CF}" dt="2019-07-25T22:03:38.370" v="97"/>
        <pc:sldMkLst>
          <pc:docMk/>
          <pc:sldMk cId="4036446722" sldId="288"/>
        </pc:sldMkLst>
        <pc:picChg chg="add del mod">
          <ac:chgData name="IBRAHIM HALIL OZDEMIR" userId="803aa486-69bb-4329-bf83-9ba87b862e42" providerId="ADAL" clId="{B372F5D2-E40E-464E-8955-328AE076E3CF}" dt="2019-07-23T10:17:12.763" v="85"/>
          <ac:picMkLst>
            <pc:docMk/>
            <pc:sldMk cId="4036446722" sldId="288"/>
            <ac:picMk id="7" creationId="{85E144EE-7BAB-46C7-AD6D-A1DEC919FEC0}"/>
          </ac:picMkLst>
        </pc:picChg>
      </pc:sldChg>
      <pc:sldChg chg="modTransition">
        <pc:chgData name="IBRAHIM HALIL OZDEMIR" userId="803aa486-69bb-4329-bf83-9ba87b862e42" providerId="ADAL" clId="{B372F5D2-E40E-464E-8955-328AE076E3CF}" dt="2019-07-22T10:19:18.895" v="18"/>
        <pc:sldMkLst>
          <pc:docMk/>
          <pc:sldMk cId="784156191" sldId="289"/>
        </pc:sldMkLst>
      </pc:sldChg>
      <pc:sldChg chg="addSp delSp modTransition">
        <pc:chgData name="IBRAHIM HALIL OZDEMIR" userId="803aa486-69bb-4329-bf83-9ba87b862e42" providerId="ADAL" clId="{B372F5D2-E40E-464E-8955-328AE076E3CF}" dt="2019-07-23T10:17:16.350" v="87"/>
        <pc:sldMkLst>
          <pc:docMk/>
          <pc:sldMk cId="4091219004" sldId="290"/>
        </pc:sldMkLst>
        <pc:picChg chg="add del">
          <ac:chgData name="IBRAHIM HALIL OZDEMIR" userId="803aa486-69bb-4329-bf83-9ba87b862e42" providerId="ADAL" clId="{B372F5D2-E40E-464E-8955-328AE076E3CF}" dt="2019-07-23T10:17:16.350" v="87"/>
          <ac:picMkLst>
            <pc:docMk/>
            <pc:sldMk cId="4091219004" sldId="290"/>
            <ac:picMk id="6" creationId="{1D3958D0-894A-4222-B309-44B3AB6BE8B5}"/>
          </ac:picMkLst>
        </pc:picChg>
      </pc:sldChg>
      <pc:sldMasterChg chg="modTransition modSldLayout">
        <pc:chgData name="IBRAHIM HALIL OZDEMIR" userId="803aa486-69bb-4329-bf83-9ba87b862e42" providerId="ADAL" clId="{B372F5D2-E40E-464E-8955-328AE076E3CF}" dt="2019-07-25T22:03:38.370" v="97"/>
        <pc:sldMasterMkLst>
          <pc:docMk/>
          <pc:sldMasterMk cId="1165330069" sldId="2147483648"/>
        </pc:sldMasterMkLst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3661109580" sldId="2147483649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1027785853" sldId="2147483653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1335890685" sldId="2147483661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4241592967" sldId="2147483672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1414439274" sldId="2147483674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2813971489" sldId="2147483676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3358787369" sldId="2147483679"/>
          </pc:sldLayoutMkLst>
        </pc:sldLayoutChg>
        <pc:sldLayoutChg chg="modTransition modAnim">
          <pc:chgData name="IBRAHIM HALIL OZDEMIR" userId="803aa486-69bb-4329-bf83-9ba87b862e42" providerId="ADAL" clId="{B372F5D2-E40E-464E-8955-328AE076E3CF}" dt="2019-07-25T22:03:38.370" v="97"/>
          <pc:sldLayoutMkLst>
            <pc:docMk/>
            <pc:sldMasterMk cId="1165330069" sldId="2147483648"/>
            <pc:sldLayoutMk cId="1753189479" sldId="2147483681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1165330069" sldId="2147483648"/>
            <pc:sldLayoutMk cId="1381779139" sldId="2147483684"/>
          </pc:sldLayoutMkLst>
        </pc:sldLayoutChg>
      </pc:sldMasterChg>
      <pc:sldMasterChg chg="modTransition modSldLayout">
        <pc:chgData name="IBRAHIM HALIL OZDEMIR" userId="803aa486-69bb-4329-bf83-9ba87b862e42" providerId="ADAL" clId="{B372F5D2-E40E-464E-8955-328AE076E3CF}" dt="2019-07-22T10:19:18.895" v="18"/>
        <pc:sldMasterMkLst>
          <pc:docMk/>
          <pc:sldMasterMk cId="2859023294" sldId="2147483651"/>
        </pc:sldMasterMkLst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841405772" sldId="2147483654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975104701" sldId="2147483655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191715593" sldId="2147483656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450632737" sldId="2147483658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984093067" sldId="2147483659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589669952" sldId="2147483660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171061605" sldId="2147483663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661894357" sldId="2147483664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093068564" sldId="2147483665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947061255" sldId="2147483666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811774926" sldId="2147483667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560573652" sldId="2147483668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041111327" sldId="2147483669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886140566" sldId="2147483670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369426103" sldId="2147483673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706276176" sldId="2147483675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831150013" sldId="2147483677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199036712" sldId="2147483678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293890599" sldId="2147483680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1280394291" sldId="2147483682"/>
          </pc:sldLayoutMkLst>
        </pc:sldLayoutChg>
        <pc:sldLayoutChg chg="modTransition">
          <pc:chgData name="IBRAHIM HALIL OZDEMIR" userId="803aa486-69bb-4329-bf83-9ba87b862e42" providerId="ADAL" clId="{B372F5D2-E40E-464E-8955-328AE076E3CF}" dt="2019-07-22T10:19:18.895" v="18"/>
          <pc:sldLayoutMkLst>
            <pc:docMk/>
            <pc:sldMasterMk cId="2859023294" sldId="2147483651"/>
            <pc:sldLayoutMk cId="3948342637" sldId="214748368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BFA6-89EB-4D76-957E-E1C3AE8B4DCF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09484-7E19-44C5-BBA7-95554098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2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FB5F9-9D2A-4583-AD64-D8BB94702748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9FC20-7366-4A0C-AA7D-F4AAF6FB2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FC20-7366-4A0C-AA7D-F4AAF6FB2A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FC20-7366-4A0C-AA7D-F4AAF6FB2A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6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FC20-7366-4A0C-AA7D-F4AAF6FB2A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5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FC20-7366-4A0C-AA7D-F4AAF6FB2A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14814" y="1615108"/>
            <a:ext cx="10147990" cy="4426102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9600"/>
            </a:lvl1pPr>
          </a:lstStyle>
          <a:p>
            <a:r>
              <a:rPr lang="en-US" altLang="ja-JP" dirty="0"/>
              <a:t>Presentation</a:t>
            </a:r>
            <a:br>
              <a:rPr lang="en-US" altLang="ja-JP" dirty="0"/>
            </a:br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758830" y="6439644"/>
            <a:ext cx="10153128" cy="158417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6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</a:p>
          <a:p>
            <a:r>
              <a:rPr lang="en-US" dirty="0"/>
              <a:t>Sub 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614814" y="6079604"/>
            <a:ext cx="10153128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9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661894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9901" y="2683618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0301" y="5184075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5920" y="3466626"/>
            <a:ext cx="10050393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669785" y="5935588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758830" y="7704356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17" y="8455869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11774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56978" y="2551212"/>
            <a:ext cx="5265948" cy="6243067"/>
          </a:xfrm>
        </p:spPr>
        <p:txBody>
          <a:bodyPr anchor="ctr">
            <a:normAutofit/>
          </a:bodyPr>
          <a:lstStyle>
            <a:lvl1pPr algn="l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694934" y="4304948"/>
            <a:ext cx="10738556" cy="2782768"/>
          </a:xfrm>
        </p:spPr>
        <p:txBody>
          <a:bodyPr anchor="ctr"/>
          <a:lstStyle>
            <a:lvl1pPr algn="l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41405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2" y="3631332"/>
            <a:ext cx="1642718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666" y="4664988"/>
            <a:ext cx="16417824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75104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6057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15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14538" y="2766889"/>
            <a:ext cx="5760516" cy="5760516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92" y="2765632"/>
            <a:ext cx="8476929" cy="721683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5328592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253290" y="8210533"/>
            <a:ext cx="5760000" cy="766544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</p:spTree>
    <p:extLst>
      <p:ext uri="{BB962C8B-B14F-4D97-AF65-F5344CB8AC3E}">
        <p14:creationId xmlns:p14="http://schemas.microsoft.com/office/powerpoint/2010/main" val="3450632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5" grpId="0" build="p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006302" y="306478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448802" y="6347140"/>
            <a:ext cx="4354395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182766" y="436127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4625266" y="7643630"/>
            <a:ext cx="4354395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24" name="図プレースホルダー 7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359230" y="2617184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21288877">
            <a:off x="8801730" y="5899538"/>
            <a:ext cx="4354395" cy="607972"/>
          </a:xfrm>
          <a:gradFill flip="none" rotWithShape="1">
            <a:gsLst>
              <a:gs pos="0">
                <a:schemeClr val="accent3">
                  <a:alpha val="0"/>
                </a:schemeClr>
              </a:gs>
              <a:gs pos="50000">
                <a:schemeClr val="accent3"/>
              </a:gs>
              <a:gs pos="100000">
                <a:schemeClr val="accent3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28" name="図プレースホルダー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535694" y="3477508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21288877">
            <a:off x="12978194" y="6759862"/>
            <a:ext cx="4354395" cy="607972"/>
          </a:xfrm>
          <a:gradFill flip="none" rotWithShape="1">
            <a:gsLst>
              <a:gs pos="0">
                <a:schemeClr val="accent4">
                  <a:alpha val="0"/>
                </a:schemeClr>
              </a:gs>
              <a:gs pos="50000">
                <a:schemeClr val="accent4"/>
              </a:gs>
              <a:gs pos="100000">
                <a:schemeClr val="accent4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34294" y="7303740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38752" y="8599884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4" y="687169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63687" y="759177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84093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5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5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5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7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2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82766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99190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815614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8" y="2906150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4" name="グラフ プレースホルダー 5"/>
          <p:cNvSpPr>
            <a:spLocks noGrp="1"/>
          </p:cNvSpPr>
          <p:nvPr>
            <p:ph type="chart" sz="quarter" idx="26" hasCustomPrompt="1"/>
          </p:nvPr>
        </p:nvSpPr>
        <p:spPr>
          <a:xfrm>
            <a:off x="5302706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5" name="グラフ プレースホルダー 5"/>
          <p:cNvSpPr>
            <a:spLocks noGrp="1"/>
          </p:cNvSpPr>
          <p:nvPr>
            <p:ph type="chart" sz="quarter" idx="27" hasCustomPrompt="1"/>
          </p:nvPr>
        </p:nvSpPr>
        <p:spPr>
          <a:xfrm>
            <a:off x="9129752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6" name="グラフ プレースホルダー 5"/>
          <p:cNvSpPr>
            <a:spLocks noGrp="1"/>
          </p:cNvSpPr>
          <p:nvPr>
            <p:ph type="chart" sz="quarter" idx="28" hasCustomPrompt="1"/>
          </p:nvPr>
        </p:nvSpPr>
        <p:spPr>
          <a:xfrm>
            <a:off x="12952903" y="2900254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8677" y="6727676"/>
            <a:ext cx="3448065" cy="505659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326782" y="6727676"/>
            <a:ext cx="3448065" cy="505659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143206" y="6727676"/>
            <a:ext cx="3448065" cy="505659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959630" y="6727676"/>
            <a:ext cx="3448065" cy="505659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69426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7" name="表プレースホルダー 6"/>
          <p:cNvSpPr>
            <a:spLocks noGrp="1"/>
          </p:cNvSpPr>
          <p:nvPr>
            <p:ph type="tbl" sz="quarter" idx="22" hasCustomPrompt="1"/>
          </p:nvPr>
        </p:nvSpPr>
        <p:spPr>
          <a:xfrm>
            <a:off x="1798390" y="2840039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3" name="表プレースホルダー 6"/>
          <p:cNvSpPr>
            <a:spLocks noGrp="1"/>
          </p:cNvSpPr>
          <p:nvPr>
            <p:ph type="tbl" sz="quarter" idx="23" hasCustomPrompt="1"/>
          </p:nvPr>
        </p:nvSpPr>
        <p:spPr>
          <a:xfrm>
            <a:off x="6766942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4" name="表プレースホルダー 6"/>
          <p:cNvSpPr>
            <a:spLocks noGrp="1"/>
          </p:cNvSpPr>
          <p:nvPr>
            <p:ph type="tbl" sz="quarter" idx="24" hasCustomPrompt="1"/>
          </p:nvPr>
        </p:nvSpPr>
        <p:spPr>
          <a:xfrm>
            <a:off x="11735369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31150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038750" y="3813742"/>
            <a:ext cx="12313368" cy="1329758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4800" baseline="0">
                <a:latin typeface="Aleo-BoldItalic" pitchFamily="34" charset="0"/>
              </a:defRPr>
            </a:lvl1pPr>
          </a:lstStyle>
          <a:p>
            <a:r>
              <a:rPr lang="en-US" altLang="ja-JP" dirty="0"/>
              <a:t>Text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038750" y="4936096"/>
            <a:ext cx="10153128" cy="567444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095828"/>
            <a:ext cx="9289032" cy="1800200"/>
          </a:xfrm>
        </p:spPr>
        <p:txBody>
          <a:bodyPr anchor="b">
            <a:normAutofit/>
          </a:bodyPr>
          <a:lstStyle>
            <a:lvl1pPr algn="r"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</p:spTree>
    <p:extLst>
      <p:ext uri="{BB962C8B-B14F-4D97-AF65-F5344CB8AC3E}">
        <p14:creationId xmlns:p14="http://schemas.microsoft.com/office/powerpoint/2010/main" val="1753189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2">
                                          <p:stCondLst>
                                            <p:cond delay="2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7920881" cy="626469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563271" y="5863580"/>
            <a:ext cx="6748737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3258" y="6655668"/>
            <a:ext cx="6696744" cy="2449876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06276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90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14977665" cy="4680520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22413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19903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22487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599422" y="6131586"/>
            <a:ext cx="6168893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827343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10304278" y="6131586"/>
            <a:ext cx="6168893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70030" y="7150206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83330" y="7149860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4111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669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582367" y="2479204"/>
            <a:ext cx="15265696" cy="4176464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15064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7879804"/>
            <a:ext cx="15265697" cy="1665265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61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017193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1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91078" y="276723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991079" y="579157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991079" y="6655668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86140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7375748"/>
            <a:ext cx="6814885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94399" y="651165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694399" y="7375748"/>
            <a:ext cx="6768751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80394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212555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円/楕円 1"/>
          <p:cNvSpPr/>
          <p:nvPr userDrawn="1"/>
        </p:nvSpPr>
        <p:spPr>
          <a:xfrm>
            <a:off x="1654374" y="3081264"/>
            <a:ext cx="1435564" cy="143556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212553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>
                    <a:lumMod val="7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12555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円/楕円 23"/>
          <p:cNvSpPr/>
          <p:nvPr userDrawn="1"/>
        </p:nvSpPr>
        <p:spPr>
          <a:xfrm>
            <a:off x="1654374" y="5161312"/>
            <a:ext cx="1435564" cy="1435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212553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2555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円/楕円 26"/>
          <p:cNvSpPr/>
          <p:nvPr userDrawn="1"/>
        </p:nvSpPr>
        <p:spPr>
          <a:xfrm>
            <a:off x="1654374" y="7257728"/>
            <a:ext cx="1435564" cy="1435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212553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989419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431238" y="3081264"/>
            <a:ext cx="1435564" cy="14355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989417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989419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円/楕円 32"/>
          <p:cNvSpPr/>
          <p:nvPr userDrawn="1"/>
        </p:nvSpPr>
        <p:spPr>
          <a:xfrm>
            <a:off x="9431238" y="5161312"/>
            <a:ext cx="1435564" cy="14355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989417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989419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9431238" y="7257728"/>
            <a:ext cx="1435564" cy="14355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989417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4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8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68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50"/>
                            </p:stCondLst>
                            <p:childTnLst>
                              <p:par>
                                <p:cTn id="1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75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250"/>
                            </p:stCondLst>
                            <p:childTnLst>
                              <p:par>
                                <p:cTn id="1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50"/>
                            </p:stCondLst>
                            <p:childTnLst>
                              <p:par>
                                <p:cTn id="1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250"/>
                            </p:stCondLst>
                            <p:childTnLst>
                              <p:par>
                                <p:cTn id="1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406902" y="6241394"/>
            <a:ext cx="10147990" cy="2430498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000" baseline="0"/>
            </a:lvl1pPr>
          </a:lstStyle>
          <a:p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SECTION</a:t>
            </a:r>
            <a:br>
              <a:rPr lang="en-US" altLang="ja-JP" dirty="0"/>
            </a:br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6430134" y="8527876"/>
            <a:ext cx="10700822" cy="122413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7203466" y="1393812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8778769" y="13470281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645378" y="11609845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911656" y="12282292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 rot="18000000">
            <a:off x="1161546" y="8413309"/>
            <a:ext cx="5472608" cy="720080"/>
          </a:xfrm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SECTION 00</a:t>
            </a:r>
          </a:p>
        </p:txBody>
      </p:sp>
    </p:spTree>
    <p:extLst>
      <p:ext uri="{BB962C8B-B14F-4D97-AF65-F5344CB8AC3E}">
        <p14:creationId xmlns:p14="http://schemas.microsoft.com/office/powerpoint/2010/main" val="1027785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7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168804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807796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383861"/>
            <a:ext cx="15265697" cy="1161208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48342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7879804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158430" y="8095828"/>
            <a:ext cx="13969552" cy="180020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890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02246" y="7807796"/>
            <a:ext cx="14905656" cy="1296144"/>
          </a:xfrm>
        </p:spPr>
        <p:txBody>
          <a:bodyPr anchor="b">
            <a:normAutofit/>
          </a:bodyPr>
          <a:lstStyle>
            <a:lvl1pPr algn="l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02246" y="8887916"/>
            <a:ext cx="14905656" cy="864096"/>
          </a:xfrm>
        </p:spPr>
        <p:txBody>
          <a:bodyPr anchor="t">
            <a:normAutofit/>
          </a:bodyPr>
          <a:lstStyle>
            <a:lvl1pPr algn="l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41592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54374" y="5359524"/>
            <a:ext cx="14905656" cy="1296144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654374" y="6439644"/>
            <a:ext cx="14905656" cy="864096"/>
          </a:xfrm>
        </p:spPr>
        <p:txBody>
          <a:bodyPr anchor="t">
            <a:normAutofit/>
          </a:bodyPr>
          <a:lstStyle>
            <a:lvl1pPr algn="ctr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81779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375455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519470" y="462980"/>
            <a:ext cx="6552728" cy="2808312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19470" y="3271292"/>
            <a:ext cx="6552728" cy="1584176"/>
          </a:xfrm>
        </p:spPr>
        <p:txBody>
          <a:bodyPr anchor="t">
            <a:normAutofit/>
          </a:bodyPr>
          <a:lstStyle>
            <a:lvl1pPr algn="l">
              <a:defRPr sz="2800" baseline="0">
                <a:solidFill>
                  <a:schemeClr val="tx1"/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278433" y="1052966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7271285" y="8165936"/>
            <a:ext cx="6982211" cy="29183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4635565" y="11523483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6266517" y="8789800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439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2366" y="2551212"/>
            <a:ext cx="14905656" cy="2808312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582366" y="5503540"/>
            <a:ext cx="14905656" cy="1584176"/>
          </a:xfrm>
        </p:spPr>
        <p:txBody>
          <a:bodyPr anchor="t">
            <a:normAutofit/>
          </a:bodyPr>
          <a:lstStyle>
            <a:lvl1pPr algn="ctr"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587873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813971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33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3" r:id="rId3"/>
    <p:sldLayoutId id="2147483661" r:id="rId4"/>
    <p:sldLayoutId id="2147483672" r:id="rId5"/>
    <p:sldLayoutId id="2147483684" r:id="rId6"/>
    <p:sldLayoutId id="2147483674" r:id="rId7"/>
    <p:sldLayoutId id="2147483679" r:id="rId8"/>
    <p:sldLayoutId id="2147483676" r:id="rId9"/>
  </p:sldLayoutIdLst>
  <p:transition spd="slow">
    <p:push dir="u"/>
  </p:transition>
  <p:hf hdr="0" ft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dirty="0"/>
              <a:t>Master Title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7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Power of PowerPoint</a:t>
            </a:r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7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FAD88-CD89-445B-80D2-D1F46C853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54" r:id="rId3"/>
    <p:sldLayoutId id="2147483655" r:id="rId4"/>
    <p:sldLayoutId id="2147483668" r:id="rId5"/>
    <p:sldLayoutId id="2147483656" r:id="rId6"/>
    <p:sldLayoutId id="2147483658" r:id="rId7"/>
    <p:sldLayoutId id="2147483659" r:id="rId8"/>
    <p:sldLayoutId id="2147483673" r:id="rId9"/>
    <p:sldLayoutId id="2147483677" r:id="rId10"/>
    <p:sldLayoutId id="2147483675" r:id="rId11"/>
    <p:sldLayoutId id="2147483680" r:id="rId12"/>
    <p:sldLayoutId id="2147483678" r:id="rId13"/>
    <p:sldLayoutId id="2147483669" r:id="rId14"/>
    <p:sldLayoutId id="2147483660" r:id="rId15"/>
    <p:sldLayoutId id="2147483663" r:id="rId16"/>
    <p:sldLayoutId id="2147483666" r:id="rId17"/>
    <p:sldLayoutId id="2147483670" r:id="rId18"/>
    <p:sldLayoutId id="2147483682" r:id="rId19"/>
    <p:sldLayoutId id="2147483665" r:id="rId20"/>
    <p:sldLayoutId id="2147483683" r:id="rId21"/>
  </p:sldLayoutIdLst>
  <p:transition spd="slow">
    <p:push dir="u"/>
  </p:transition>
  <p:hf hdr="0" ft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ctronenergy.com/upload/documen%20ts/Datasheet-BlueSolar-Monocrystalline-Panels-EN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en.wikipedia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8.wmf"/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gif"/><Relationship Id="rId11" Type="http://schemas.openxmlformats.org/officeDocument/2006/relationships/image" Target="../media/image7.wmf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9" Type="http://schemas.openxmlformats.org/officeDocument/2006/relationships/image" Target="../media/image14.GIF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gif"/><Relationship Id="rId5" Type="http://schemas.openxmlformats.org/officeDocument/2006/relationships/image" Target="../media/image30.JPG"/><Relationship Id="rId4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gif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E616CB2B-1749-46F0-B1F9-13E142A40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1969"/>
            <a:ext cx="18286413" cy="102861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47944" y="1615108"/>
            <a:ext cx="10147990" cy="4426102"/>
          </a:xfrm>
        </p:spPr>
        <p:txBody>
          <a:bodyPr>
            <a:noAutofit/>
          </a:bodyPr>
          <a:lstStyle/>
          <a:p>
            <a:pPr algn="ctr"/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ased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tr-TR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36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36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730038" y="6439644"/>
            <a:ext cx="7989403" cy="648072"/>
          </a:xfrm>
        </p:spPr>
        <p:txBody>
          <a:bodyPr>
            <a:noAutofit/>
          </a:bodyPr>
          <a:lstStyle/>
          <a:p>
            <a:r>
              <a:rPr lang="tr-TR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Abdulkadir MÜHENDİS, </a:t>
            </a:r>
            <a:r>
              <a:rPr lang="tr-TR" sz="2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</a:t>
            </a:r>
            <a:r>
              <a:rPr lang="tr-TR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lang="tr-TR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Selçuk </a:t>
            </a:r>
            <a:r>
              <a:rPr lang="tr-TR" sz="2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tr-TR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0645DEB6-724A-4107-AC73-B16902FC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37" y="25029"/>
            <a:ext cx="7202476" cy="3534296"/>
          </a:xfrm>
          <a:prstGeom prst="rect">
            <a:avLst/>
          </a:prstGeom>
        </p:spPr>
      </p:pic>
      <p:pic>
        <p:nvPicPr>
          <p:cNvPr id="5" name="Resim 4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153A0797-C9A7-4422-98FD-18BE9977E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838" y="3662603"/>
            <a:ext cx="2771955" cy="6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5870"/>
      </p:ext>
    </p:extLst>
  </p:cSld>
  <p:clrMapOvr>
    <a:masterClrMapping/>
  </p:clrMapOvr>
  <p:transition spd="slow" advTm="560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D5FA772F-BF8E-4572-8F0D-34885CC1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329" y="6319492"/>
            <a:ext cx="6204879" cy="37074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6A145ED5-2578-4F27-BBB8-F69A7503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7520" y="2374794"/>
            <a:ext cx="6192688" cy="3746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4370E751-392F-4A4E-8513-E54FCD71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55174" y="5503543"/>
            <a:ext cx="7200800" cy="43204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/>
          <p:nvPr/>
        </p:nvSpPr>
        <p:spPr>
          <a:xfrm>
            <a:off x="1421616" y="2804109"/>
            <a:ext cx="3199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of grid-connected photovoltaic system</a:t>
            </a:r>
            <a:endParaRPr 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D56EC513-651B-4BFF-8977-055D15720288}"/>
              </a:ext>
            </a:extLst>
          </p:cNvPr>
          <p:cNvSpPr/>
          <p:nvPr/>
        </p:nvSpPr>
        <p:spPr>
          <a:xfrm>
            <a:off x="487322" y="8888941"/>
            <a:ext cx="4536504" cy="1015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of stand-alone PV system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battery storage powering DC and AC loads</a:t>
            </a:r>
          </a:p>
        </p:txBody>
      </p:sp>
      <p:pic>
        <p:nvPicPr>
          <p:cNvPr id="15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25" y="2284728"/>
            <a:ext cx="5803097" cy="23954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円/楕円 9"/>
          <p:cNvSpPr/>
          <p:nvPr/>
        </p:nvSpPr>
        <p:spPr>
          <a:xfrm>
            <a:off x="6750208" y="3816033"/>
            <a:ext cx="862606" cy="8640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tr-TR" dirty="0" smtClean="0">
                <a:latin typeface="Aleo-Bold" pitchFamily="34" charset="0"/>
              </a:rPr>
              <a:t>1</a:t>
            </a:r>
            <a:endParaRPr lang="en-US" dirty="0">
              <a:latin typeface="Aleo-Bold" pitchFamily="34" charset="0"/>
            </a:endParaRPr>
          </a:p>
        </p:txBody>
      </p:sp>
      <p:sp>
        <p:nvSpPr>
          <p:cNvPr id="17" name="円/楕円 9"/>
          <p:cNvSpPr/>
          <p:nvPr/>
        </p:nvSpPr>
        <p:spPr>
          <a:xfrm>
            <a:off x="6840440" y="7741150"/>
            <a:ext cx="862606" cy="8640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tr-TR" dirty="0">
                <a:latin typeface="Aleo-Bold" pitchFamily="34" charset="0"/>
              </a:rPr>
              <a:t>2</a:t>
            </a:r>
            <a:endParaRPr lang="en-US" dirty="0">
              <a:latin typeface="Aleo-Bold" pitchFamily="34" charset="0"/>
            </a:endParaRPr>
          </a:p>
        </p:txBody>
      </p:sp>
      <p:sp>
        <p:nvSpPr>
          <p:cNvPr id="18" name="円/楕円 9"/>
          <p:cNvSpPr/>
          <p:nvPr/>
        </p:nvSpPr>
        <p:spPr>
          <a:xfrm>
            <a:off x="16332346" y="7231733"/>
            <a:ext cx="862606" cy="8640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tr-TR" dirty="0" smtClean="0">
                <a:latin typeface="Aleo-Bold" pitchFamily="34" charset="0"/>
              </a:rPr>
              <a:t>3</a:t>
            </a:r>
            <a:endParaRPr lang="en-US" dirty="0">
              <a:latin typeface="Aleo-Bol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09651" y="5011400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kern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kern="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hotovoltaic</a:t>
            </a:r>
            <a:r>
              <a:rPr lang="en-US" sz="2000" b="1" kern="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</a:t>
            </a:r>
          </a:p>
        </p:txBody>
      </p:sp>
      <p:sp>
        <p:nvSpPr>
          <p:cNvPr id="14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298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66" y="246956"/>
            <a:ext cx="2148971" cy="534002"/>
          </a:xfrm>
          <a:prstGeom prst="rect">
            <a:avLst/>
          </a:prstGeom>
        </p:spPr>
      </p:pic>
      <p:pic>
        <p:nvPicPr>
          <p:cNvPr id="14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58" y="2428236"/>
            <a:ext cx="15409712" cy="7395784"/>
          </a:xfrm>
          <a:prstGeom prst="rect">
            <a:avLst/>
          </a:prstGeom>
          <a:noFill/>
        </p:spPr>
      </p:pic>
      <p:sp>
        <p:nvSpPr>
          <p:cNvPr id="16" name="TextBox 12"/>
          <p:cNvSpPr txBox="1"/>
          <p:nvPr/>
        </p:nvSpPr>
        <p:spPr>
          <a:xfrm>
            <a:off x="2734495" y="1975148"/>
            <a:ext cx="13033448" cy="5146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Lab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oratory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irtual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nstrumentation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gineering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orkbench</a:t>
            </a:r>
          </a:p>
        </p:txBody>
      </p:sp>
      <p:sp>
        <p:nvSpPr>
          <p:cNvPr id="6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Laboratories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84266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66" y="246956"/>
            <a:ext cx="2148971" cy="534002"/>
          </a:xfrm>
          <a:prstGeom prst="rect">
            <a:avLst/>
          </a:prstGeom>
        </p:spPr>
      </p:pic>
      <p:pic>
        <p:nvPicPr>
          <p:cNvPr id="11266" name="Picture 2" descr="D:\private\Abdo\Pics\LabView_NI_Web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6" y="2489791"/>
            <a:ext cx="10513168" cy="7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2"/>
          <p:cNvSpPr txBox="1"/>
          <p:nvPr/>
        </p:nvSpPr>
        <p:spPr>
          <a:xfrm>
            <a:off x="358229" y="1975148"/>
            <a:ext cx="17774707" cy="514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Lab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oratory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irtual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nstrumentation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gineering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orkbench</a:t>
            </a:r>
          </a:p>
        </p:txBody>
      </p:sp>
      <p:graphicFrame>
        <p:nvGraphicFramePr>
          <p:cNvPr id="7" name="表プレースホルダー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18459"/>
              </p:ext>
            </p:extLst>
          </p:nvPr>
        </p:nvGraphicFramePr>
        <p:xfrm>
          <a:off x="11231438" y="2911256"/>
          <a:ext cx="3672408" cy="66006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8068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Labview</a:t>
                      </a:r>
                      <a:r>
                        <a:rPr lang="tr-TR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tr-TR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Programming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Graphical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Programming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Dataflow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Representation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Integration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Analysis 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Various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Design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Multicore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Programming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1145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Highlighting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</a:tbl>
          </a:graphicData>
        </a:graphic>
      </p:graphicFrame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57616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66" y="246956"/>
            <a:ext cx="2148971" cy="534002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358229" y="1975148"/>
            <a:ext cx="17774707" cy="514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Lab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oratory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irtual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nstrumentation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gineering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orkbench</a:t>
            </a:r>
          </a:p>
        </p:txBody>
      </p:sp>
      <p:pic>
        <p:nvPicPr>
          <p:cNvPr id="12" name="Picture 47618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6" y="2489790"/>
            <a:ext cx="10945216" cy="7334229"/>
          </a:xfrm>
          <a:prstGeom prst="rect">
            <a:avLst/>
          </a:prstGeom>
          <a:noFill/>
        </p:spPr>
      </p:pic>
      <p:graphicFrame>
        <p:nvGraphicFramePr>
          <p:cNvPr id="6" name="表プレースホルダー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873455"/>
              </p:ext>
            </p:extLst>
          </p:nvPr>
        </p:nvGraphicFramePr>
        <p:xfrm>
          <a:off x="11447462" y="2911242"/>
          <a:ext cx="3888432" cy="684077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9596">
                <a:tc>
                  <a:txBody>
                    <a:bodyPr/>
                    <a:lstStyle/>
                    <a:p>
                      <a:pPr marL="0" marR="0" lvl="0" indent="0" algn="ctr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tr-TR" sz="2800" b="1" kern="12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Labview</a:t>
                      </a:r>
                      <a:r>
                        <a:rPr lang="tr-TR" sz="2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b="1" kern="12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tr-TR" sz="2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b="1" kern="12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2800" b="1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Stroage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Reporting</a:t>
                      </a:r>
                      <a:endPara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tr-TR" sz="200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Flexible</a:t>
                      </a:r>
                      <a:r>
                        <a:rPr kumimoji="0" lang="tr-TR" sz="20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Reporting Tools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Simulation Interface Toolkit</a:t>
                      </a:r>
                      <a:endParaRPr kumimoji="0" lang="tr-TR" sz="200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Modulation Toolkit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Math Interface Toolkit</a:t>
                      </a:r>
                    </a:p>
                  </a:txBody>
                  <a:tcPr marL="96167" marR="96167" anchor="ctr"/>
                </a:tc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Adaptive Filter Toolkit</a:t>
                      </a:r>
                    </a:p>
                  </a:txBody>
                  <a:tcPr marL="96167" marR="96167" anchor="ctr"/>
                </a:tc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Real-Time Vision Development </a:t>
                      </a:r>
                      <a:endPara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Robotics Module</a:t>
                      </a:r>
                      <a:endParaRPr kumimoji="0" lang="ar-SY" sz="200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C-Code Generator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9922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Microprocessor SDK</a:t>
                      </a:r>
                      <a:endParaRPr kumimoji="0" lang="tr-TR" sz="200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3390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Vision Development Module</a:t>
                      </a:r>
                    </a:p>
                  </a:txBody>
                  <a:tcPr marL="96167" marR="96167" anchor="ctr"/>
                </a:tc>
              </a:tr>
            </a:tbl>
          </a:graphicData>
        </a:graphic>
      </p:graphicFrame>
      <p:sp>
        <p:nvSpPr>
          <p:cNvPr id="14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83157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6" name="Picture 18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164"/>
            <a:ext cx="11231437" cy="7771873"/>
          </a:xfrm>
          <a:prstGeom prst="rect">
            <a:avLst/>
          </a:prstGeom>
        </p:spPr>
      </p:pic>
      <p:graphicFrame>
        <p:nvGraphicFramePr>
          <p:cNvPr id="7" name="表プレースホルダー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74434"/>
              </p:ext>
            </p:extLst>
          </p:nvPr>
        </p:nvGraphicFramePr>
        <p:xfrm>
          <a:off x="11519868" y="2661172"/>
          <a:ext cx="3888034" cy="6802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0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6991">
                <a:tc>
                  <a:txBody>
                    <a:bodyPr/>
                    <a:lstStyle/>
                    <a:p>
                      <a:pPr marL="0" marR="0" lvl="0" indent="0" algn="ctr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tr-TR" sz="2800" b="1" kern="1200" dirty="0" err="1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Labview</a:t>
                      </a:r>
                      <a:r>
                        <a:rPr lang="tr-TR" sz="28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b="1" kern="1200" dirty="0" err="1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tr-TR" sz="28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800" b="1" kern="1200" dirty="0" err="1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Embedded Module for ARM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Digital Filter Design Toolkit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Spectral Measurements Toolkit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Vision Builder for Automated Inspection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PID &amp; Fuzzy Logic Toolkit</a:t>
                      </a:r>
                    </a:p>
                  </a:txBody>
                  <a:tcPr marL="96167" marR="96167" anchor="ctr"/>
                </a:tc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System Identification Toolkit</a:t>
                      </a:r>
                    </a:p>
                  </a:txBody>
                  <a:tcPr marL="96167" marR="96167" anchor="ctr"/>
                </a:tc>
              </a:tr>
              <a:tr h="767654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Real-Time Vision Development Bundle</a:t>
                      </a:r>
                      <a:endParaRPr kumimoji="0" lang="ar-SY" sz="200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Motion Assistant</a:t>
                      </a:r>
                      <a:endParaRPr kumimoji="0" lang="ar-SY" sz="200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6167" marR="96167" anchor="ctr"/>
                </a:tc>
              </a:tr>
              <a:tr h="636991">
                <a:tc>
                  <a:txBody>
                    <a:bodyPr/>
                    <a:lstStyle/>
                    <a:p>
                      <a:pPr marL="342900" marR="0" lvl="0" indent="-342900" algn="l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Requirements Gateway</a:t>
                      </a:r>
                    </a:p>
                  </a:txBody>
                  <a:tcPr marL="96167" marR="9616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テキスト プレースホルダー 1031"/>
          <p:cNvSpPr>
            <a:spLocks noGrp="1"/>
          </p:cNvSpPr>
          <p:nvPr>
            <p:ph type="body" sz="quarter" idx="4294967295"/>
          </p:nvPr>
        </p:nvSpPr>
        <p:spPr>
          <a:xfrm>
            <a:off x="15191878" y="3813452"/>
            <a:ext cx="5488961" cy="43832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523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1078" y="2047726"/>
            <a:ext cx="5354550" cy="78483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tr-TR" sz="1800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Open-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Short-circuit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Open-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pilot PV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TG)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TP)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or current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 drop voltage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tr-TR" sz="18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Look-up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current or load voltage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maximization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current control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9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techniques with trial </a:t>
            </a:r>
            <a:r>
              <a:rPr lang="en-US" sz="18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18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tr-TR" sz="1800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only-current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Senseless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(POS)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 &amp; O)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 &amp; O with fixed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P &amp; O with adaptive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 &amp; O with adaptive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On-Line MPP search algorithm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DC-Link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droop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Reconfiguration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MPPT with a variable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45628" y="2047156"/>
            <a:ext cx="4942594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endParaRPr lang="tr-TR" sz="18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State-based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MPPT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reoriented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Curve-fitting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sweep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feedback control</a:t>
            </a:r>
          </a:p>
          <a:p>
            <a:pPr marL="342900" indent="-342900">
              <a:buFont typeface="+mj-lt"/>
              <a:buAutoNum type="arabicPeriod" startAt="23"/>
            </a:pPr>
            <a:r>
              <a:rPr lang="tr-T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Conductance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conductance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step-size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incrementalresistance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Parasitic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capacitance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(PC)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IMPP and VMPP computation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Ripple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3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lang="tr-TR" sz="1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tr-TR" sz="18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8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8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</a:p>
          <a:p>
            <a:pPr marL="342900" indent="-342900">
              <a:buFont typeface="+mj-lt"/>
              <a:buAutoNum type="arabicPeriod" startAt="38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swarm chasing algorithm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4" y="3775348"/>
            <a:ext cx="7560840" cy="614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>
            <a:off x="17208102" y="4423420"/>
            <a:ext cx="56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4254" y="2551212"/>
            <a:ext cx="720080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and practical work are characteristic features of an undergraduate degree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any engineering discipline to demonstrate the presented methods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298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" y="5244789"/>
            <a:ext cx="8698886" cy="472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/>
          <a:stretch/>
        </p:blipFill>
        <p:spPr bwMode="auto">
          <a:xfrm>
            <a:off x="8773478" y="2191172"/>
            <a:ext cx="8650648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246" y="2197801"/>
            <a:ext cx="78403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role and benefits of practical work in the engineering curriculum are to: motivate students and stimulate their interest in the subject; help them to deepen their understanding through relating theory to practice; provide opportunities for students to work together 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solving engineering problems; develop skills and attitudes that will enable graduates to operate effectively and professionally in an engineering workplace.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4506" y="7015708"/>
            <a:ext cx="53285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r>
              <a:rPr lang="tr-T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tr-T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tr-TR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understanding 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Intellectual abilities 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skills 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transferable skills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68509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/>
        </p:nvSpPr>
        <p:spPr>
          <a:xfrm>
            <a:off x="11554178" y="6209939"/>
            <a:ext cx="1944216" cy="19442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629539" y="6356635"/>
            <a:ext cx="1404156" cy="14041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11248044" y="2555805"/>
            <a:ext cx="1404156" cy="14041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円/楕円 30"/>
          <p:cNvSpPr/>
          <p:nvPr/>
        </p:nvSpPr>
        <p:spPr>
          <a:xfrm>
            <a:off x="5094446" y="4629950"/>
            <a:ext cx="1659492" cy="15042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13152849" y="4678987"/>
            <a:ext cx="1944216" cy="19442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14293482" y="3248062"/>
            <a:ext cx="1404156" cy="14041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9838505" y="5100041"/>
            <a:ext cx="314726" cy="3147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コネクタ 44"/>
          <p:cNvCxnSpPr>
            <a:stCxn id="31" idx="6"/>
            <a:endCxn id="15" idx="2"/>
          </p:cNvCxnSpPr>
          <p:nvPr/>
        </p:nvCxnSpPr>
        <p:spPr>
          <a:xfrm flipV="1">
            <a:off x="6753938" y="5257404"/>
            <a:ext cx="3084567" cy="124692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stCxn id="24" idx="7"/>
            <a:endCxn id="15" idx="3"/>
          </p:cNvCxnSpPr>
          <p:nvPr/>
        </p:nvCxnSpPr>
        <p:spPr>
          <a:xfrm flipV="1">
            <a:off x="8828061" y="5368676"/>
            <a:ext cx="1056535" cy="1193593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20" idx="1"/>
            <a:endCxn id="15" idx="5"/>
          </p:cNvCxnSpPr>
          <p:nvPr/>
        </p:nvCxnSpPr>
        <p:spPr>
          <a:xfrm flipH="1" flipV="1">
            <a:off x="10107140" y="5368676"/>
            <a:ext cx="1731762" cy="1125987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34" idx="2"/>
            <a:endCxn id="15" idx="6"/>
          </p:cNvCxnSpPr>
          <p:nvPr/>
        </p:nvCxnSpPr>
        <p:spPr>
          <a:xfrm flipH="1" flipV="1">
            <a:off x="10153231" y="5257404"/>
            <a:ext cx="2999618" cy="393691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8" idx="3"/>
            <a:endCxn id="15" idx="7"/>
          </p:cNvCxnSpPr>
          <p:nvPr/>
        </p:nvCxnSpPr>
        <p:spPr>
          <a:xfrm flipH="1">
            <a:off x="10107140" y="3754327"/>
            <a:ext cx="1346538" cy="1391805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37" idx="2"/>
            <a:endCxn id="15" idx="6"/>
          </p:cNvCxnSpPr>
          <p:nvPr/>
        </p:nvCxnSpPr>
        <p:spPr>
          <a:xfrm flipH="1">
            <a:off x="10153231" y="3950140"/>
            <a:ext cx="4140251" cy="1307264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テキスト ボックス 1023"/>
          <p:cNvSpPr txBox="1"/>
          <p:nvPr/>
        </p:nvSpPr>
        <p:spPr>
          <a:xfrm>
            <a:off x="12223356" y="2132801"/>
            <a:ext cx="242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&amp; Data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931808" y="7800212"/>
            <a:ext cx="2728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Deployment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3474025" y="7108405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Monitoring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Control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5097065" y="5344272"/>
            <a:ext cx="212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&amp; Signal Processing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5709053" y="3571353"/>
            <a:ext cx="2465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Design &amp; Simulation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905855" y="4142042"/>
            <a:ext cx="2172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Design</a:t>
            </a:r>
            <a:endParaRPr lang="ar-SY" sz="20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8658597" y="3954461"/>
            <a:ext cx="2573012" cy="2573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1">
            <a:extLst>
              <a:ext uri="{FF2B5EF4-FFF2-40B4-BE49-F238E27FC236}">
                <a16:creationId xmlns="" xmlns:a16="http://schemas.microsoft.com/office/drawing/2014/main" id="{7AA6EAF9-F90F-4A10-93DD-EDDE1AD00734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IITEEC 2019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Ege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– Izmir/Turkey</a:t>
            </a:r>
          </a:p>
        </p:txBody>
      </p:sp>
      <p:pic>
        <p:nvPicPr>
          <p:cNvPr id="50" name="Resim 49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C5F770BB-E088-4FE7-96E0-DD38B124D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52" name="Picture 2" descr="https://www.dmcinfo.com/portals/0/2017_Images/labview-fpga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11" y="4391691"/>
            <a:ext cx="1746714" cy="17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07" y="5019023"/>
            <a:ext cx="892770" cy="87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473" y="5143051"/>
            <a:ext cx="1084055" cy="1059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139" y="6707072"/>
            <a:ext cx="1129213" cy="10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918" y="3682736"/>
            <a:ext cx="788690" cy="6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286" y="6669074"/>
            <a:ext cx="878661" cy="87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178" y="2840687"/>
            <a:ext cx="815428" cy="83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円/楕円 30"/>
          <p:cNvSpPr/>
          <p:nvPr/>
        </p:nvSpPr>
        <p:spPr>
          <a:xfrm>
            <a:off x="1647601" y="5083083"/>
            <a:ext cx="972108" cy="9721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コネクタ 44"/>
          <p:cNvCxnSpPr>
            <a:stCxn id="39" idx="6"/>
            <a:endCxn id="31" idx="2"/>
          </p:cNvCxnSpPr>
          <p:nvPr/>
        </p:nvCxnSpPr>
        <p:spPr>
          <a:xfrm flipV="1">
            <a:off x="2619709" y="5382096"/>
            <a:ext cx="2474737" cy="187041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30"/>
          <p:cNvSpPr/>
          <p:nvPr/>
        </p:nvSpPr>
        <p:spPr>
          <a:xfrm>
            <a:off x="1839728" y="7118274"/>
            <a:ext cx="972108" cy="97210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コネクタ 44"/>
          <p:cNvCxnSpPr>
            <a:stCxn id="43" idx="7"/>
            <a:endCxn id="31" idx="3"/>
          </p:cNvCxnSpPr>
          <p:nvPr/>
        </p:nvCxnSpPr>
        <p:spPr>
          <a:xfrm flipV="1">
            <a:off x="2669474" y="5913944"/>
            <a:ext cx="2667999" cy="1346692"/>
          </a:xfrm>
          <a:prstGeom prst="lin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cxnSp>
      <p:sp>
        <p:nvSpPr>
          <p:cNvPr id="56" name="円/楕円 30"/>
          <p:cNvSpPr/>
          <p:nvPr/>
        </p:nvSpPr>
        <p:spPr>
          <a:xfrm>
            <a:off x="4073080" y="7884397"/>
            <a:ext cx="972108" cy="972108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コネクタ 44"/>
          <p:cNvCxnSpPr>
            <a:stCxn id="56" idx="7"/>
            <a:endCxn id="31" idx="4"/>
          </p:cNvCxnSpPr>
          <p:nvPr/>
        </p:nvCxnSpPr>
        <p:spPr>
          <a:xfrm flipV="1">
            <a:off x="4902826" y="6134242"/>
            <a:ext cx="1021366" cy="1892517"/>
          </a:xfrm>
          <a:prstGeom prst="lin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cxnSp>
      <p:sp>
        <p:nvSpPr>
          <p:cNvPr id="59" name="円/楕円 30"/>
          <p:cNvSpPr/>
          <p:nvPr/>
        </p:nvSpPr>
        <p:spPr>
          <a:xfrm>
            <a:off x="1422576" y="3347893"/>
            <a:ext cx="972108" cy="97210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コネクタ 44"/>
          <p:cNvCxnSpPr>
            <a:stCxn id="59" idx="6"/>
            <a:endCxn id="31" idx="1"/>
          </p:cNvCxnSpPr>
          <p:nvPr/>
        </p:nvCxnSpPr>
        <p:spPr>
          <a:xfrm>
            <a:off x="2394684" y="3833947"/>
            <a:ext cx="2942789" cy="1016301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0278" y="4342097"/>
            <a:ext cx="2236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Module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1010" y="6116135"/>
            <a:ext cx="1773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 Module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45632" y="8153339"/>
            <a:ext cx="1560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DSP Module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86943" y="8919854"/>
            <a:ext cx="332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Module for ARM</a:t>
            </a:r>
          </a:p>
        </p:txBody>
      </p: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3" y="3520352"/>
            <a:ext cx="634742" cy="61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26" y="5394395"/>
            <a:ext cx="488057" cy="46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8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3"/>
          <a:stretch/>
        </p:blipFill>
        <p:spPr bwMode="auto">
          <a:xfrm>
            <a:off x="2064178" y="7370705"/>
            <a:ext cx="523206" cy="49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43" y="8078897"/>
            <a:ext cx="596992" cy="58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47" y="2318940"/>
            <a:ext cx="1430711" cy="167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LABVİEW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14057"/>
      </p:ext>
    </p:extLst>
  </p:cSld>
  <p:clrMapOvr>
    <a:masterClrMapping/>
  </p:clrMapOvr>
  <p:transition spd="slow" advTm="12569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0557" y="6367636"/>
            <a:ext cx="70567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Programming</a:t>
            </a:r>
            <a:r>
              <a:rPr lang="tr-TR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lang="en-US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Programming</a:t>
            </a:r>
            <a:endParaRPr lang="tr-TR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drag-and-drop,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blocks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instead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writing lines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Dataflow Representation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Easily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develop, maintain, and understand code with an intuitive flowchart representation</a:t>
            </a:r>
            <a:endParaRPr lang="ar-SY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untitled.bmp"/>
          <p:cNvPicPr/>
          <p:nvPr/>
        </p:nvPicPr>
        <p:blipFill>
          <a:blip r:embed="rId3"/>
          <a:srcRect l="751" t="8406" r="37500" b="30823"/>
          <a:stretch>
            <a:fillRect/>
          </a:stretch>
        </p:blipFill>
        <p:spPr bwMode="auto">
          <a:xfrm>
            <a:off x="8999191" y="4207397"/>
            <a:ext cx="7076852" cy="589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9457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5" y="2263180"/>
            <a:ext cx="8856985" cy="41044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8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" b="6126"/>
          <a:stretch/>
        </p:blipFill>
        <p:spPr bwMode="auto">
          <a:xfrm>
            <a:off x="10413936" y="2155169"/>
            <a:ext cx="4247362" cy="2052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298" y="2389725"/>
            <a:ext cx="1405337" cy="164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LABVİEW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80087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شكل 12"/>
          <p:cNvSpPr/>
          <p:nvPr/>
        </p:nvSpPr>
        <p:spPr>
          <a:xfrm>
            <a:off x="3035422" y="1850002"/>
            <a:ext cx="11880289" cy="7425824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شكل بيضاوي 13"/>
          <p:cNvSpPr/>
          <p:nvPr/>
        </p:nvSpPr>
        <p:spPr>
          <a:xfrm>
            <a:off x="4205629" y="7439345"/>
            <a:ext cx="273246" cy="27327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شكل بيضاوي 15"/>
          <p:cNvSpPr/>
          <p:nvPr/>
        </p:nvSpPr>
        <p:spPr>
          <a:xfrm>
            <a:off x="6136177" y="5712100"/>
            <a:ext cx="475211" cy="4752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شكل بيضاوي 17"/>
          <p:cNvSpPr/>
          <p:nvPr/>
        </p:nvSpPr>
        <p:spPr>
          <a:xfrm>
            <a:off x="8601337" y="4439312"/>
            <a:ext cx="629654" cy="62970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شكل بيضاوي 19"/>
          <p:cNvSpPr/>
          <p:nvPr/>
        </p:nvSpPr>
        <p:spPr>
          <a:xfrm>
            <a:off x="11286282" y="3597224"/>
            <a:ext cx="843500" cy="84357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مستطيل 7"/>
          <p:cNvSpPr/>
          <p:nvPr/>
        </p:nvSpPr>
        <p:spPr>
          <a:xfrm>
            <a:off x="10667350" y="4729283"/>
            <a:ext cx="2723281" cy="1431151"/>
          </a:xfrm>
          <a:prstGeom prst="rect">
            <a:avLst/>
          </a:prstGeom>
        </p:spPr>
        <p:txBody>
          <a:bodyPr wrap="square" lIns="137151" tIns="68575" rIns="137151" bIns="68575">
            <a:spAutoFit/>
          </a:bodyPr>
          <a:lstStyle/>
          <a:p>
            <a:pPr lvl="0" algn="ctr"/>
            <a:r>
              <a:rPr lang="en-US" sz="2800" b="1">
                <a:latin typeface="Times New Roman" pitchFamily="18" charset="0"/>
                <a:cs typeface="Times New Roman" pitchFamily="18" charset="0"/>
              </a:rPr>
              <a:t>High Level Graphical Languages</a:t>
            </a:r>
            <a:endParaRPr lang="ar-SY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مستطيل 8"/>
          <p:cNvSpPr/>
          <p:nvPr/>
        </p:nvSpPr>
        <p:spPr>
          <a:xfrm>
            <a:off x="7855867" y="5567180"/>
            <a:ext cx="2596653" cy="1431151"/>
          </a:xfrm>
          <a:prstGeom prst="rect">
            <a:avLst/>
          </a:prstGeom>
        </p:spPr>
        <p:txBody>
          <a:bodyPr wrap="square" lIns="137151" tIns="68575" rIns="137151" bIns="68575">
            <a:spAutoFit/>
          </a:bodyPr>
          <a:lstStyle/>
          <a:p>
            <a:pPr lvl="0" algn="ctr"/>
            <a:r>
              <a:rPr lang="en-US" sz="2800" b="1">
                <a:latin typeface="Times New Roman" pitchFamily="18" charset="0"/>
                <a:cs typeface="Times New Roman" pitchFamily="18" charset="0"/>
              </a:rPr>
              <a:t>High Level Textual Languages</a:t>
            </a:r>
            <a:endParaRPr lang="ar-SY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مستطيل 9"/>
          <p:cNvSpPr/>
          <p:nvPr/>
        </p:nvSpPr>
        <p:spPr>
          <a:xfrm>
            <a:off x="5177440" y="6849820"/>
            <a:ext cx="2482502" cy="1000264"/>
          </a:xfrm>
          <a:prstGeom prst="rect">
            <a:avLst/>
          </a:prstGeom>
        </p:spPr>
        <p:txBody>
          <a:bodyPr wrap="square" lIns="137151" tIns="68575" rIns="137151" bIns="68575">
            <a:spAutoFit/>
          </a:bodyPr>
          <a:lstStyle/>
          <a:p>
            <a:pPr lvl="0" algn="ctr"/>
            <a:r>
              <a:rPr lang="en-US" sz="2800" b="1">
                <a:latin typeface="Times New Roman" pitchFamily="18" charset="0"/>
                <a:cs typeface="Times New Roman" pitchFamily="18" charset="0"/>
              </a:rPr>
              <a:t>Low Level Languages</a:t>
            </a:r>
            <a:endParaRPr lang="ar-SY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مستطيل 10"/>
          <p:cNvSpPr/>
          <p:nvPr/>
        </p:nvSpPr>
        <p:spPr>
          <a:xfrm>
            <a:off x="3509376" y="8246059"/>
            <a:ext cx="2021396" cy="1000264"/>
          </a:xfrm>
          <a:prstGeom prst="rect">
            <a:avLst/>
          </a:prstGeom>
        </p:spPr>
        <p:txBody>
          <a:bodyPr wrap="square" lIns="137151" tIns="68575" rIns="137151" bIns="68575">
            <a:spAutoFit/>
          </a:bodyPr>
          <a:lstStyle/>
          <a:p>
            <a:pPr lvl="0"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Machine Code</a:t>
            </a:r>
            <a:endParaRPr lang="ar-SY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مربع نص 22"/>
          <p:cNvSpPr txBox="1"/>
          <p:nvPr/>
        </p:nvSpPr>
        <p:spPr>
          <a:xfrm>
            <a:off x="5597445" y="4551269"/>
            <a:ext cx="1079003" cy="507821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l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HDL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مستطيل 26"/>
          <p:cNvSpPr/>
          <p:nvPr/>
        </p:nvSpPr>
        <p:spPr>
          <a:xfrm>
            <a:off x="4265371" y="5032059"/>
            <a:ext cx="1543353" cy="507821"/>
          </a:xfrm>
          <a:prstGeom prst="rect">
            <a:avLst/>
          </a:prstGeom>
        </p:spPr>
        <p:txBody>
          <a:bodyPr wrap="none" lIns="137151" tIns="68575" rIns="137151" bIns="68575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Assembly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مربع نص 27"/>
          <p:cNvSpPr txBox="1"/>
          <p:nvPr/>
        </p:nvSpPr>
        <p:spPr>
          <a:xfrm>
            <a:off x="7612469" y="3313908"/>
            <a:ext cx="1609128" cy="507821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l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BASIC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مستطيل 28"/>
          <p:cNvSpPr/>
          <p:nvPr/>
        </p:nvSpPr>
        <p:spPr>
          <a:xfrm>
            <a:off x="7082691" y="3472610"/>
            <a:ext cx="499799" cy="507821"/>
          </a:xfrm>
          <a:prstGeom prst="rect">
            <a:avLst/>
          </a:prstGeom>
        </p:spPr>
        <p:txBody>
          <a:bodyPr wrap="none" lIns="137151" tIns="68575" rIns="137151" bIns="68575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C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مربع نص 29"/>
          <p:cNvSpPr txBox="1"/>
          <p:nvPr/>
        </p:nvSpPr>
        <p:spPr>
          <a:xfrm>
            <a:off x="7771354" y="3712424"/>
            <a:ext cx="976808" cy="507821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l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PHP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مستطيل 30"/>
          <p:cNvSpPr/>
          <p:nvPr/>
        </p:nvSpPr>
        <p:spPr>
          <a:xfrm>
            <a:off x="7111350" y="3951453"/>
            <a:ext cx="849253" cy="507821"/>
          </a:xfrm>
          <a:prstGeom prst="rect">
            <a:avLst/>
          </a:prstGeom>
        </p:spPr>
        <p:txBody>
          <a:bodyPr wrap="none" lIns="137151" tIns="68575" rIns="137151" bIns="68575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C++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مستطيل 31"/>
          <p:cNvSpPr/>
          <p:nvPr/>
        </p:nvSpPr>
        <p:spPr>
          <a:xfrm>
            <a:off x="3068908" y="6497123"/>
            <a:ext cx="2449691" cy="877153"/>
          </a:xfrm>
          <a:prstGeom prst="rect">
            <a:avLst/>
          </a:prstGeom>
        </p:spPr>
        <p:txBody>
          <a:bodyPr wrap="square" lIns="137151" tIns="68575" rIns="137151" bIns="68575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00101</a:t>
            </a:r>
          </a:p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10100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مربع نص 32"/>
          <p:cNvSpPr txBox="1"/>
          <p:nvPr/>
        </p:nvSpPr>
        <p:spPr>
          <a:xfrm>
            <a:off x="10446471" y="1955757"/>
            <a:ext cx="1968719" cy="507821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l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Simulink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مربع نص 33"/>
          <p:cNvSpPr txBox="1"/>
          <p:nvPr/>
        </p:nvSpPr>
        <p:spPr>
          <a:xfrm>
            <a:off x="9143228" y="2393153"/>
            <a:ext cx="2010898" cy="877153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ctr" rtl="0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Agilent </a:t>
            </a:r>
          </a:p>
          <a:p>
            <a:pPr algn="ctr" rtl="0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VEE</a:t>
            </a:r>
            <a:endParaRPr lang="ar-SY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مستطيل 34"/>
          <p:cNvSpPr/>
          <p:nvPr/>
        </p:nvSpPr>
        <p:spPr>
          <a:xfrm>
            <a:off x="15187690" y="4423420"/>
            <a:ext cx="1892808" cy="569377"/>
          </a:xfrm>
          <a:prstGeom prst="rect">
            <a:avLst/>
          </a:prstGeom>
        </p:spPr>
        <p:txBody>
          <a:bodyPr wrap="none" lIns="137151" tIns="68575" rIns="137151" bIns="68575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LabVIEW</a:t>
            </a:r>
            <a:endParaRPr lang="ar-SY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مربع نص 35"/>
          <p:cNvSpPr txBox="1"/>
          <p:nvPr/>
        </p:nvSpPr>
        <p:spPr>
          <a:xfrm>
            <a:off x="11695225" y="2099240"/>
            <a:ext cx="1310666" cy="877153"/>
          </a:xfrm>
          <a:prstGeom prst="rect">
            <a:avLst/>
          </a:prstGeom>
          <a:noFill/>
        </p:spPr>
        <p:txBody>
          <a:bodyPr wrap="square" lIns="137151" tIns="68575" rIns="137151" bIns="68575" rtlCol="1">
            <a:spAutoFit/>
          </a:bodyPr>
          <a:lstStyle/>
          <a:p>
            <a:pPr algn="ctr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Flow </a:t>
            </a:r>
          </a:p>
          <a:p>
            <a:pPr algn="ctr" rtl="0"/>
            <a:r>
              <a:rPr lang="en-US" sz="2400" b="1">
                <a:latin typeface="Times New Roman" pitchFamily="18" charset="0"/>
                <a:cs typeface="Times New Roman" pitchFamily="18" charset="0"/>
              </a:rPr>
              <a:t>Code</a:t>
            </a:r>
            <a:endParaRPr lang="ar-SY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سهم إلى اليمين 36"/>
          <p:cNvSpPr/>
          <p:nvPr/>
        </p:nvSpPr>
        <p:spPr>
          <a:xfrm>
            <a:off x="7139522" y="7927616"/>
            <a:ext cx="4755972" cy="1236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1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Abstraction</a:t>
            </a:r>
            <a:endParaRPr lang="ar-SY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سهم إلى اليمين 37"/>
          <p:cNvSpPr/>
          <p:nvPr/>
        </p:nvSpPr>
        <p:spPr>
          <a:xfrm rot="18825722">
            <a:off x="2461138" y="3300091"/>
            <a:ext cx="3777683" cy="1260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1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Performance</a:t>
            </a:r>
            <a:endParaRPr lang="ar-SY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Text Placeholder 1">
            <a:extLst>
              <a:ext uri="{FF2B5EF4-FFF2-40B4-BE49-F238E27FC236}">
                <a16:creationId xmlns:a16="http://schemas.microsoft.com/office/drawing/2014/main" xmlns="" id="{715C1120-BF9C-4C7A-80EA-872FA46C0088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75" name="Picture 2" descr="https://www.dmcinfo.com/portals/0/2017_Images/labview-fpga-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711" y="2007981"/>
            <a:ext cx="2436767" cy="241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43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LABVİEW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55387"/>
      </p:ext>
    </p:extLst>
  </p:cSld>
  <p:clrMapOvr>
    <a:masterClrMapping/>
  </p:clrMapOvr>
  <p:transition spd="slow" advTm="68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65" grpId="0"/>
      <p:bldP spid="67" grpId="0"/>
      <p:bldP spid="69" grpId="0"/>
      <p:bldP spid="70" grpId="0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OF THIS WORK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xmlns="" id="{A58FEDF8-9DC5-4AB3-AC35-281D2887A07E}"/>
              </a:ext>
            </a:extLst>
          </p:cNvPr>
          <p:cNvGrpSpPr/>
          <p:nvPr/>
        </p:nvGrpSpPr>
        <p:grpSpPr>
          <a:xfrm>
            <a:off x="764475" y="2893248"/>
            <a:ext cx="16987489" cy="4153060"/>
            <a:chOff x="764475" y="2893248"/>
            <a:chExt cx="16987489" cy="4153060"/>
          </a:xfrm>
        </p:grpSpPr>
        <p:grpSp>
          <p:nvGrpSpPr>
            <p:cNvPr id="93" name="Group 2">
              <a:extLst>
                <a:ext uri="{FF2B5EF4-FFF2-40B4-BE49-F238E27FC236}">
                  <a16:creationId xmlns:a16="http://schemas.microsoft.com/office/drawing/2014/main" xmlns="" id="{B779B3DC-49D4-4C4F-B5AD-91D9C1A1DAC1}"/>
                </a:ext>
              </a:extLst>
            </p:cNvPr>
            <p:cNvGrpSpPr/>
            <p:nvPr/>
          </p:nvGrpSpPr>
          <p:grpSpPr>
            <a:xfrm>
              <a:off x="934294" y="4913983"/>
              <a:ext cx="16817670" cy="602587"/>
              <a:chOff x="395536" y="3097535"/>
              <a:chExt cx="8208912" cy="371649"/>
            </a:xfrm>
          </p:grpSpPr>
          <p:sp>
            <p:nvSpPr>
              <p:cNvPr id="94" name="Rectangle 3">
                <a:extLst>
                  <a:ext uri="{FF2B5EF4-FFF2-40B4-BE49-F238E27FC236}">
                    <a16:creationId xmlns:a16="http://schemas.microsoft.com/office/drawing/2014/main" xmlns="" id="{D80B8BD3-7907-4875-AE90-3EB5BC4EAAD7}"/>
                  </a:ext>
                </a:extLst>
              </p:cNvPr>
              <p:cNvSpPr/>
              <p:nvPr/>
            </p:nvSpPr>
            <p:spPr>
              <a:xfrm>
                <a:off x="395536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3">
                <a:extLst>
                  <a:ext uri="{FF2B5EF4-FFF2-40B4-BE49-F238E27FC236}">
                    <a16:creationId xmlns:a16="http://schemas.microsoft.com/office/drawing/2014/main" xmlns="" id="{F8549690-2A2F-45B3-A756-291B1B246BFF}"/>
                  </a:ext>
                </a:extLst>
              </p:cNvPr>
              <p:cNvSpPr/>
              <p:nvPr/>
            </p:nvSpPr>
            <p:spPr>
              <a:xfrm rot="10800000">
                <a:off x="1763688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3">
                <a:extLst>
                  <a:ext uri="{FF2B5EF4-FFF2-40B4-BE49-F238E27FC236}">
                    <a16:creationId xmlns:a16="http://schemas.microsoft.com/office/drawing/2014/main" xmlns="" id="{294E036B-A9B1-459F-BFC1-EC5E8A89DD6F}"/>
                  </a:ext>
                </a:extLst>
              </p:cNvPr>
              <p:cNvSpPr/>
              <p:nvPr/>
            </p:nvSpPr>
            <p:spPr>
              <a:xfrm>
                <a:off x="3131840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3">
                <a:extLst>
                  <a:ext uri="{FF2B5EF4-FFF2-40B4-BE49-F238E27FC236}">
                    <a16:creationId xmlns:a16="http://schemas.microsoft.com/office/drawing/2014/main" xmlns="" id="{3EA8D733-791A-4250-B3E6-08524A0B4E88}"/>
                  </a:ext>
                </a:extLst>
              </p:cNvPr>
              <p:cNvSpPr/>
              <p:nvPr/>
            </p:nvSpPr>
            <p:spPr>
              <a:xfrm rot="10800000">
                <a:off x="4499992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3">
                <a:extLst>
                  <a:ext uri="{FF2B5EF4-FFF2-40B4-BE49-F238E27FC236}">
                    <a16:creationId xmlns:a16="http://schemas.microsoft.com/office/drawing/2014/main" xmlns="" id="{C21DF5CD-50CA-4982-BA55-027805B254DD}"/>
                  </a:ext>
                </a:extLst>
              </p:cNvPr>
              <p:cNvSpPr/>
              <p:nvPr/>
            </p:nvSpPr>
            <p:spPr>
              <a:xfrm>
                <a:off x="5868144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3">
                <a:extLst>
                  <a:ext uri="{FF2B5EF4-FFF2-40B4-BE49-F238E27FC236}">
                    <a16:creationId xmlns:a16="http://schemas.microsoft.com/office/drawing/2014/main" xmlns="" id="{17442067-B302-424A-8BE1-BBB9F33BD4E0}"/>
                  </a:ext>
                </a:extLst>
              </p:cNvPr>
              <p:cNvSpPr/>
              <p:nvPr/>
            </p:nvSpPr>
            <p:spPr>
              <a:xfrm rot="10800000">
                <a:off x="7236296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A80F3515-46AE-4E3D-9942-B322749973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111" y="3440245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xmlns="" id="{655E8BA1-E8DA-44E4-A59E-00137D6FB5F1}"/>
                </a:ext>
              </a:extLst>
            </p:cNvPr>
            <p:cNvSpPr txBox="1"/>
            <p:nvPr/>
          </p:nvSpPr>
          <p:spPr>
            <a:xfrm>
              <a:off x="764475" y="5576138"/>
              <a:ext cx="31653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Photovolt</a:t>
              </a:r>
              <a:r>
                <a:rPr lang="tr-TR" altLang="ko-KR" sz="2800" b="1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aic</a:t>
              </a:r>
              <a:r>
                <a:rPr lang="tr-TR" altLang="ko-KR" sz="2800" b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altLang="ko-KR" sz="2800" b="1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Characteristics</a:t>
              </a:r>
              <a:endParaRPr lang="ko-KR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" name="Group 15">
              <a:extLst>
                <a:ext uri="{FF2B5EF4-FFF2-40B4-BE49-F238E27FC236}">
                  <a16:creationId xmlns:a16="http://schemas.microsoft.com/office/drawing/2014/main" xmlns="" id="{4B392D16-D0CC-4564-A2DD-98B802514CFF}"/>
                </a:ext>
              </a:extLst>
            </p:cNvPr>
            <p:cNvGrpSpPr/>
            <p:nvPr/>
          </p:nvGrpSpPr>
          <p:grpSpPr>
            <a:xfrm>
              <a:off x="3135274" y="2893248"/>
              <a:ext cx="4032449" cy="1826429"/>
              <a:chOff x="2804182" y="4606102"/>
              <a:chExt cx="2650270" cy="1126462"/>
            </a:xfrm>
          </p:grpSpPr>
          <p:sp>
            <p:nvSpPr>
              <p:cNvPr id="105" name="TextBox 16">
                <a:extLst>
                  <a:ext uri="{FF2B5EF4-FFF2-40B4-BE49-F238E27FC236}">
                    <a16:creationId xmlns:a16="http://schemas.microsoft.com/office/drawing/2014/main" xmlns="" id="{AAD5D50A-4321-4925-899E-793220C970B9}"/>
                  </a:ext>
                </a:extLst>
              </p:cNvPr>
              <p:cNvSpPr txBox="1"/>
              <p:nvPr/>
            </p:nvSpPr>
            <p:spPr>
              <a:xfrm>
                <a:off x="2804182" y="5295971"/>
                <a:ext cx="2650270" cy="43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MPPT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Concepts</a:t>
                </a:r>
                <a:endParaRPr lang="tr-TR" altLang="ko-KR" sz="2000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Incremental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Conductance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tr-TR" altLang="ko-KR" sz="2000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TextBox 17">
                <a:extLst>
                  <a:ext uri="{FF2B5EF4-FFF2-40B4-BE49-F238E27FC236}">
                    <a16:creationId xmlns:a16="http://schemas.microsoft.com/office/drawing/2014/main" xmlns="" id="{32E60125-A850-4DE4-BC58-7972F3B18B44}"/>
                  </a:ext>
                </a:extLst>
              </p:cNvPr>
              <p:cNvSpPr txBox="1"/>
              <p:nvPr/>
            </p:nvSpPr>
            <p:spPr>
              <a:xfrm>
                <a:off x="3126476" y="4606102"/>
                <a:ext cx="1875263" cy="588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</a:t>
                </a:r>
                <a:r>
                  <a:rPr lang="tr-TR" altLang="ko-KR" sz="2800" b="1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</a:t>
                </a:r>
                <a:r>
                  <a:rPr lang="tr-TR" altLang="ko-KR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 </a:t>
                </a:r>
                <a:r>
                  <a:rPr lang="tr-TR" altLang="ko-KR" sz="2800" b="1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Tracking</a:t>
                </a:r>
                <a:endParaRPr lang="ko-KR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C4009583-8FA3-4A20-8C21-54C7B741C7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8461" y="5860231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FA81FCE1-C33A-4C0B-92D2-591A5FE2D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2811" y="3440245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oup 21">
              <a:extLst>
                <a:ext uri="{FF2B5EF4-FFF2-40B4-BE49-F238E27FC236}">
                  <a16:creationId xmlns:a16="http://schemas.microsoft.com/office/drawing/2014/main" xmlns="" id="{67FC060D-A1EB-4D2E-85A9-FFAAF2240916}"/>
                </a:ext>
              </a:extLst>
            </p:cNvPr>
            <p:cNvGrpSpPr/>
            <p:nvPr/>
          </p:nvGrpSpPr>
          <p:grpSpPr>
            <a:xfrm>
              <a:off x="9016409" y="3178635"/>
              <a:ext cx="3456385" cy="1673135"/>
              <a:chOff x="4826351" y="2340339"/>
              <a:chExt cx="2271658" cy="1031916"/>
            </a:xfrm>
          </p:grpSpPr>
          <p:sp>
            <p:nvSpPr>
              <p:cNvPr id="110" name="TextBox 22">
                <a:extLst>
                  <a:ext uri="{FF2B5EF4-FFF2-40B4-BE49-F238E27FC236}">
                    <a16:creationId xmlns:a16="http://schemas.microsoft.com/office/drawing/2014/main" xmlns="" id="{09F4F1D1-F192-4377-B67D-448545BE54FA}"/>
                  </a:ext>
                </a:extLst>
              </p:cNvPr>
              <p:cNvSpPr txBox="1"/>
              <p:nvPr/>
            </p:nvSpPr>
            <p:spPr>
              <a:xfrm>
                <a:off x="4826351" y="2745839"/>
                <a:ext cx="2271658" cy="626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Software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Implementation</a:t>
                </a:r>
                <a:endParaRPr lang="tr-TR" altLang="ko-KR" sz="2000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Interface</a:t>
                </a:r>
                <a:endParaRPr lang="tr-TR" altLang="ko-KR" sz="2000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Diagram</a:t>
                </a:r>
                <a:endParaRPr lang="tr-TR" altLang="ko-KR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Box 23">
                <a:extLst>
                  <a:ext uri="{FF2B5EF4-FFF2-40B4-BE49-F238E27FC236}">
                    <a16:creationId xmlns:a16="http://schemas.microsoft.com/office/drawing/2014/main" xmlns="" id="{1E22D97E-BA49-4224-ADBF-074F7FDDFA6B}"/>
                  </a:ext>
                </a:extLst>
              </p:cNvPr>
              <p:cNvSpPr txBox="1"/>
              <p:nvPr/>
            </p:nvSpPr>
            <p:spPr>
              <a:xfrm>
                <a:off x="5026790" y="2340339"/>
                <a:ext cx="1842419" cy="32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NI-</a:t>
                </a:r>
                <a:r>
                  <a:rPr lang="tr-TR" altLang="ko-KR" sz="2800" b="1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Labview</a:t>
                </a:r>
                <a:endParaRPr lang="ko-KR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D617285B-83BD-4630-9614-2383FE0BF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71512" y="3440245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28">
              <a:extLst>
                <a:ext uri="{FF2B5EF4-FFF2-40B4-BE49-F238E27FC236}">
                  <a16:creationId xmlns:a16="http://schemas.microsoft.com/office/drawing/2014/main" xmlns="" id="{146311F9-3D75-44A5-8768-38FDB611482D}"/>
                </a:ext>
              </a:extLst>
            </p:cNvPr>
            <p:cNvSpPr txBox="1"/>
            <p:nvPr/>
          </p:nvSpPr>
          <p:spPr>
            <a:xfrm>
              <a:off x="11656338" y="5643246"/>
              <a:ext cx="38164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altLang="ko-KR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r>
                <a:rPr lang="tr-TR" altLang="ko-KR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altLang="ko-KR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</a:t>
              </a:r>
              <a:r>
                <a:rPr lang="tr-TR" altLang="ko-KR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altLang="ko-KR" sz="2800" b="1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tr-TR" altLang="ko-KR" sz="2800" b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altLang="ko-KR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</a:t>
              </a:r>
              <a:r>
                <a:rPr lang="tr-TR" altLang="ko-KR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altLang="ko-KR" sz="2800" b="1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ko-KR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6" name="Group 30">
              <a:extLst>
                <a:ext uri="{FF2B5EF4-FFF2-40B4-BE49-F238E27FC236}">
                  <a16:creationId xmlns:a16="http://schemas.microsoft.com/office/drawing/2014/main" xmlns="" id="{F06982D2-F1D1-48BD-8F58-32D94F9A5898}"/>
                </a:ext>
              </a:extLst>
            </p:cNvPr>
            <p:cNvGrpSpPr/>
            <p:nvPr/>
          </p:nvGrpSpPr>
          <p:grpSpPr>
            <a:xfrm>
              <a:off x="5933684" y="5636905"/>
              <a:ext cx="4044330" cy="1400375"/>
              <a:chOff x="957159" y="6301052"/>
              <a:chExt cx="2658079" cy="863690"/>
            </a:xfrm>
          </p:grpSpPr>
          <p:sp>
            <p:nvSpPr>
              <p:cNvPr id="117" name="TextBox 31">
                <a:extLst>
                  <a:ext uri="{FF2B5EF4-FFF2-40B4-BE49-F238E27FC236}">
                    <a16:creationId xmlns:a16="http://schemas.microsoft.com/office/drawing/2014/main" xmlns="" id="{6878E1B7-0E3B-4085-B5F5-1DA64A07E86A}"/>
                  </a:ext>
                </a:extLst>
              </p:cNvPr>
              <p:cNvSpPr txBox="1"/>
              <p:nvPr/>
            </p:nvSpPr>
            <p:spPr>
              <a:xfrm>
                <a:off x="1202518" y="6728149"/>
                <a:ext cx="2167360" cy="43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Engineering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Laboratiories</a:t>
                </a:r>
                <a:endParaRPr lang="tr-TR" altLang="ko-KR" sz="2000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Digital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</a:t>
                </a:r>
                <a:r>
                  <a:rPr lang="tr-TR" altLang="ko-KR" sz="20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000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Materials</a:t>
                </a:r>
                <a:endParaRPr lang="en-US" altLang="ko-KR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TextBox 32">
                <a:extLst>
                  <a:ext uri="{FF2B5EF4-FFF2-40B4-BE49-F238E27FC236}">
                    <a16:creationId xmlns:a16="http://schemas.microsoft.com/office/drawing/2014/main" xmlns="" id="{8CF6167F-0105-4589-9C4D-981EAA3E548D}"/>
                  </a:ext>
                </a:extLst>
              </p:cNvPr>
              <p:cNvSpPr txBox="1"/>
              <p:nvPr/>
            </p:nvSpPr>
            <p:spPr>
              <a:xfrm>
                <a:off x="957159" y="6301052"/>
                <a:ext cx="2658079" cy="32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2800" b="1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Instructional</a:t>
                </a:r>
                <a:r>
                  <a:rPr lang="tr-TR" altLang="ko-KR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altLang="ko-KR" sz="2800" b="1" dirty="0" err="1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</a:t>
                </a:r>
                <a:endParaRPr lang="ko-KR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FC649526-CA2E-4F83-A6D0-431523EF3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161" y="5855718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TextBox 37">
              <a:extLst>
                <a:ext uri="{FF2B5EF4-FFF2-40B4-BE49-F238E27FC236}">
                  <a16:creationId xmlns:a16="http://schemas.microsoft.com/office/drawing/2014/main" xmlns="" id="{79BED509-2A6B-4224-B17B-D7C1E41CF1A1}"/>
                </a:ext>
              </a:extLst>
            </p:cNvPr>
            <p:cNvSpPr txBox="1"/>
            <p:nvPr/>
          </p:nvSpPr>
          <p:spPr>
            <a:xfrm>
              <a:off x="15175890" y="3894783"/>
              <a:ext cx="2349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altLang="ko-KR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ko-KR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FEB13641-FF63-4502-91A3-AD9A75230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75863" y="5851206"/>
              <a:ext cx="1186077" cy="1186077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Metin kutusu 123">
              <a:extLst>
                <a:ext uri="{FF2B5EF4-FFF2-40B4-BE49-F238E27FC236}">
                  <a16:creationId xmlns:a16="http://schemas.microsoft.com/office/drawing/2014/main" xmlns="" id="{24E9412D-3311-4187-94D4-37A22C225514}"/>
                </a:ext>
              </a:extLst>
            </p:cNvPr>
            <p:cNvSpPr txBox="1"/>
            <p:nvPr/>
          </p:nvSpPr>
          <p:spPr>
            <a:xfrm>
              <a:off x="2113751" y="362707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4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5" name="Metin kutusu 124">
              <a:extLst>
                <a:ext uri="{FF2B5EF4-FFF2-40B4-BE49-F238E27FC236}">
                  <a16:creationId xmlns:a16="http://schemas.microsoft.com/office/drawing/2014/main" xmlns="" id="{53EF3DCE-2491-4CA0-8617-94E68107E1DF}"/>
                </a:ext>
              </a:extLst>
            </p:cNvPr>
            <p:cNvSpPr txBox="1"/>
            <p:nvPr/>
          </p:nvSpPr>
          <p:spPr>
            <a:xfrm>
              <a:off x="4916499" y="601559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400" b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6" name="Metin kutusu 125">
              <a:extLst>
                <a:ext uri="{FF2B5EF4-FFF2-40B4-BE49-F238E27FC236}">
                  <a16:creationId xmlns:a16="http://schemas.microsoft.com/office/drawing/2014/main" xmlns="" id="{CD8BE56C-DBEF-410B-9181-D23BF8998E23}"/>
                </a:ext>
              </a:extLst>
            </p:cNvPr>
            <p:cNvSpPr txBox="1"/>
            <p:nvPr/>
          </p:nvSpPr>
          <p:spPr>
            <a:xfrm>
              <a:off x="7720849" y="362707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7" name="Metin kutusu 126">
              <a:extLst>
                <a:ext uri="{FF2B5EF4-FFF2-40B4-BE49-F238E27FC236}">
                  <a16:creationId xmlns:a16="http://schemas.microsoft.com/office/drawing/2014/main" xmlns="" id="{6FFB1608-A111-4F4F-BA8D-81B1BAA4D822}"/>
                </a:ext>
              </a:extLst>
            </p:cNvPr>
            <p:cNvSpPr txBox="1"/>
            <p:nvPr/>
          </p:nvSpPr>
          <p:spPr>
            <a:xfrm>
              <a:off x="10531340" y="6015590"/>
              <a:ext cx="3833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4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8" name="Metin kutusu 127">
              <a:extLst>
                <a:ext uri="{FF2B5EF4-FFF2-40B4-BE49-F238E27FC236}">
                  <a16:creationId xmlns:a16="http://schemas.microsoft.com/office/drawing/2014/main" xmlns="" id="{4D653E39-0DAF-4247-B5E9-2E2D46385624}"/>
                </a:ext>
              </a:extLst>
            </p:cNvPr>
            <p:cNvSpPr txBox="1"/>
            <p:nvPr/>
          </p:nvSpPr>
          <p:spPr>
            <a:xfrm>
              <a:off x="13329550" y="364856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9" name="Metin kutusu 128">
              <a:extLst>
                <a:ext uri="{FF2B5EF4-FFF2-40B4-BE49-F238E27FC236}">
                  <a16:creationId xmlns:a16="http://schemas.microsoft.com/office/drawing/2014/main" xmlns="" id="{51FFD354-4665-4504-9F31-3402B77A3F2F}"/>
                </a:ext>
              </a:extLst>
            </p:cNvPr>
            <p:cNvSpPr txBox="1"/>
            <p:nvPr/>
          </p:nvSpPr>
          <p:spPr>
            <a:xfrm>
              <a:off x="16135504" y="600863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44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130" name="Text Placeholder 1">
            <a:extLst>
              <a:ext uri="{FF2B5EF4-FFF2-40B4-BE49-F238E27FC236}">
                <a16:creationId xmlns:a16="http://schemas.microsoft.com/office/drawing/2014/main" xmlns="" id="{715C1120-BF9C-4C7A-80EA-872FA46C0088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31" name="Resim 130" descr="işaret içeren bir resim&#10;&#10;Açıklama otomatik olarak oluşturuldu">
            <a:extLst>
              <a:ext uri="{FF2B5EF4-FFF2-40B4-BE49-F238E27FC236}">
                <a16:creationId xmlns:a16="http://schemas.microsoft.com/office/drawing/2014/main" xmlns="" id="{C8270776-23A4-4968-98B0-77EB28597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xmlns="" id="{09F4F1D1-F192-4377-B67D-448545BE54FA}"/>
              </a:ext>
            </a:extLst>
          </p:cNvPr>
          <p:cNvSpPr txBox="1"/>
          <p:nvPr/>
        </p:nvSpPr>
        <p:spPr>
          <a:xfrm>
            <a:off x="618957" y="6597353"/>
            <a:ext cx="345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tr-TR" altLang="ko-KR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Mathimatical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xmlns="" id="{AAD5D50A-4321-4925-899E-793220C970B9}"/>
              </a:ext>
            </a:extLst>
          </p:cNvPr>
          <p:cNvSpPr txBox="1"/>
          <p:nvPr/>
        </p:nvSpPr>
        <p:spPr>
          <a:xfrm>
            <a:off x="11355363" y="6583660"/>
            <a:ext cx="4420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Conductance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Algorithim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I-V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Sub-VIs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Solar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altLang="ko-K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ko-KR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17336"/>
      </p:ext>
    </p:extLst>
  </p:cSld>
  <p:clrMapOvr>
    <a:masterClrMapping/>
  </p:clrMapOvr>
  <p:transition spd="slow" advTm="6847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4" y="2065964"/>
            <a:ext cx="7788309" cy="799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65198" y="2324607"/>
            <a:ext cx="6194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Incremental Conductance (IC) method consists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power with respect to voltage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located when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32" y="3703340"/>
            <a:ext cx="628291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326" y="5065164"/>
            <a:ext cx="5971529" cy="367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tr-TR" altLang="ko-KR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Conductance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298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3" y="7232645"/>
            <a:ext cx="6948355" cy="237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İlgili res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60" y="3320731"/>
            <a:ext cx="6022542" cy="36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590" y="9141818"/>
            <a:ext cx="2053662" cy="6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6222" y="2392411"/>
            <a:ext cx="7531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for the solar module arranged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identical cells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5830838" y="4974473"/>
            <a:ext cx="2909787" cy="1537179"/>
          </a:xfrm>
          <a:prstGeom prst="cloudCallout">
            <a:avLst>
              <a:gd name="adj1" fmla="val -36225"/>
              <a:gd name="adj2" fmla="val 1094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tr-TR" sz="2400" b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tr-TR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 !</a:t>
            </a:r>
            <a:endParaRPr lang="tr-TR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27182" y="2028860"/>
            <a:ext cx="91408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the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Raphson’s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have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to solve this equation.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approach is made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establish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explicit form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tr-TR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to represent the function f(x)= ex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series,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be: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09" y="4063380"/>
            <a:ext cx="656136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927182" y="5355456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same Taylor series representation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into account only the first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parts of the series (first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FOA), the PV module output current can be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the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Assuming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 is given by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manufacturer 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RP = </a:t>
            </a:r>
            <a:r>
              <a:rPr lang="tr-TR" sz="2400" dirty="0"/>
              <a:t>∞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284" y="7605498"/>
            <a:ext cx="4486618" cy="140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tr-TR" altLang="ko-KR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Mathimatical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Anaylsis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233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2292" name="Picture 4" descr="D:\downloads\tr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26" y="2026984"/>
            <a:ext cx="10729192" cy="46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downloads\ful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6" y="5858247"/>
            <a:ext cx="10019217" cy="42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5"/>
          <a:stretch/>
        </p:blipFill>
        <p:spPr bwMode="auto">
          <a:xfrm>
            <a:off x="1366342" y="1975148"/>
            <a:ext cx="5556716" cy="39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62686" y="2072244"/>
            <a:ext cx="2460372" cy="328727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971908" y="3490064"/>
            <a:ext cx="720080" cy="41950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Rectangle 19"/>
          <p:cNvSpPr/>
          <p:nvPr/>
        </p:nvSpPr>
        <p:spPr>
          <a:xfrm>
            <a:off x="1366342" y="2047156"/>
            <a:ext cx="2460372" cy="32872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1143354" y="5660924"/>
            <a:ext cx="1310410" cy="707612"/>
          </a:xfrm>
          <a:prstGeom prst="bent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tr-TR" altLang="ko-KR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Labview-Block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233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6" y="2119165"/>
            <a:ext cx="15887551" cy="727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tr-TR" altLang="ko-KR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Labview-Block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298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2050" name="Picture 2" descr="D:\private\Abdo\Pics\Final front pa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02" y="2307918"/>
            <a:ext cx="12241360" cy="62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tr-TR" altLang="ko-KR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ko-K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-User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38844" y="8763707"/>
            <a:ext cx="10776675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Sub-VIs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2633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sz="40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ko-KR" altLang="en-US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2246" y="2548299"/>
            <a:ext cx="1659736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this paper is to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new system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is designed,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GUI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to define and rearrange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monitored variables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can be expanded to match larger PV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oriented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reliable, expandable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excellent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mathematical model of 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solar panel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validation of the simulated results for the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I-U curves included comparison of the data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specification and I-U curve at STC of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panel provided by the manufacturer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model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calculated and it can be concluded that the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gives an accurate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the characteristics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real solar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panel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indicate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laboratories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2633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19923274-8890-4B5C-BD41-5103C8C9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tr-TR" sz="4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="" xmlns:a16="http://schemas.microsoft.com/office/drawing/2014/main" id="{162EB1A0-93AD-45C3-BC8E-0FBE39888F0C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9" name="Resim 8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4C9E17E6-11B0-4406-ACA8-D50C23C90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7793" y="2651665"/>
            <a:ext cx="1597826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Chander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Purohit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Arvind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Nehra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Dhaka M. S.: A Study on Photovoltaic Parameters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Mono-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crystalline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Solar Cell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tr-T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104–109 (2015).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Chikate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V.,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Sadawarte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A.: The Factors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Affecting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Solar Cell,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IJCA Proceedings on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tr-T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</a:t>
            </a:r>
            <a:r>
              <a:rPr lang="tr-T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tr-T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No. 1, 2015, pp. 4–8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Jaleel, J. A.,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Omega, A. R.: Simulation 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Point Tracking of the Photovoltaic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Using LabVIEW, International Journal of Advanced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 Electrical, Electronics and Instrumentation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Engineering, 1 (3), pp. 190–199 (2012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tr-T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Ming, C.: LabVIEW Based Simulation System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Output Characteristics of PV Cells and the Influence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Internal Resistance on It, WASE International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Information Engineering, Taiyuan,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Chanxi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2009,.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391–394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Srinivas, P., Lakshmi, K. V., Ramesh, C.: Simulation of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Conductance MPPT Algorithm for PV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LabVIEW, International Journal of Innovative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 Electrical, Electronics, Instrumentation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Control Engineering, 4 (1), pp. 34–38 (2016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tr-T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BlueSolar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Monocrystalline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Panels catalogue,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Victron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://www.victronenergy.com/upload/documen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/Datasheet-BlueSolar-Monocrystalline-Panels-EN.pdf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accessed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29.3.2016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 contributors. Coefficient of Determination,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Wikipedia, The Free Encyclopedia.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org/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/Coefficient_of_determination,accessed,30.3.20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Singh, P.,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Ravindra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M.: Temperature dependence of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 performance and analysis, Solar Energy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101, pp. 36–45 (2012).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19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all. Thank you! </a:t>
            </a:r>
          </a:p>
        </p:txBody>
      </p:sp>
      <p:sp>
        <p:nvSpPr>
          <p:cNvPr id="14" name="サブタイトル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A1519A35-BB26-49B9-B9E5-D414F1AB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37" y="25029"/>
            <a:ext cx="7202476" cy="3534296"/>
          </a:xfrm>
          <a:prstGeom prst="rect">
            <a:avLst/>
          </a:prstGeom>
        </p:spPr>
      </p:pic>
      <p:pic>
        <p:nvPicPr>
          <p:cNvPr id="6" name="Resim 5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D90B08EE-6902-4EB8-AA8A-D9CF3C861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42" y="9166686"/>
            <a:ext cx="4407727" cy="10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6722"/>
      </p:ext>
    </p:extLst>
  </p:cSld>
  <p:clrMapOvr>
    <a:masterClrMapping/>
  </p:clrMapOvr>
  <p:transition spd="slow" advTm="11385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="" xmlns:a16="http://schemas.microsoft.com/office/drawing/2014/main" id="{162EB1A0-93AD-45C3-BC8E-0FBE39888F0C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9" name="Resim 8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4C9E17E6-11B0-4406-ACA8-D50C23C90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913" y="2335189"/>
            <a:ext cx="406667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resistance compon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969" y="5946436"/>
            <a:ext cx="4968875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Solar Cell Structure ile ilgili görsel sonucu">
            <a:extLst>
              <a:ext uri="{FF2B5EF4-FFF2-40B4-BE49-F238E27FC236}">
                <a16:creationId xmlns="" xmlns:a16="http://schemas.microsoft.com/office/drawing/2014/main" id="{45EB1AF7-770D-4097-8EFD-59741B89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2306" y="2052467"/>
            <a:ext cx="8568953" cy="49391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0FCCDBD-AF9A-42D0-A77D-1E63082B7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294" y="6007596"/>
            <a:ext cx="2516876" cy="2516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53F55EB-B6A8-4794-A7BB-110ACC433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118" y="7307144"/>
            <a:ext cx="2525261" cy="2516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B40E477-DCCE-46A3-B15F-CC2683F39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9590" y="2052468"/>
            <a:ext cx="5613757" cy="388312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197057"/>
              </p:ext>
            </p:extLst>
          </p:nvPr>
        </p:nvGraphicFramePr>
        <p:xfrm>
          <a:off x="173038" y="6989763"/>
          <a:ext cx="755967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10" imgW="3835400" imgH="1016000" progId="Equation.3">
                  <p:embed/>
                </p:oleObj>
              </mc:Choice>
              <mc:Fallback>
                <p:oleObj name="Equation" r:id="rId10" imgW="3835400" imgH="1016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8" y="6989763"/>
                        <a:ext cx="755967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69011"/>
              </p:ext>
            </p:extLst>
          </p:nvPr>
        </p:nvGraphicFramePr>
        <p:xfrm>
          <a:off x="358775" y="8702675"/>
          <a:ext cx="74168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12" imgW="3657600" imgH="939800" progId="Equation.3">
                  <p:embed/>
                </p:oleObj>
              </mc:Choice>
              <mc:Fallback>
                <p:oleObj name="Equation" r:id="rId12" imgW="3657600" imgH="93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8702675"/>
                        <a:ext cx="74168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76" y="4495718"/>
            <a:ext cx="4817862" cy="158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2A32FC2-8A2D-49A2-8124-059B28FDCB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83241" y="8075273"/>
            <a:ext cx="4728717" cy="21108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03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419B71A-DF7D-466C-B478-9FDD9DB26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81" y="2047156"/>
            <a:ext cx="7102505" cy="4546215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="" xmlns:a16="http://schemas.microsoft.com/office/drawing/2014/main" id="{0E6C0397-2F35-491A-BE68-79366D0C1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198" y="6593371"/>
            <a:ext cx="6912768" cy="35031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4">
            <a:extLst>
              <a:ext uri="{FF2B5EF4-FFF2-40B4-BE49-F238E27FC236}">
                <a16:creationId xmlns="" xmlns:a16="http://schemas.microsoft.com/office/drawing/2014/main" id="{EC7FD7B7-A468-4F29-B2FA-15A190B63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8" y="2335188"/>
            <a:ext cx="8759247" cy="28230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225AEAB-0E21-44F1-B8CB-175EFDC5C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7" y="5431533"/>
            <a:ext cx="8872476" cy="43924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90051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IITEEC 2019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Ege</a:t>
            </a:r>
            <a:r>
              <a:rPr lang="en-US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6" name="Picture 2" descr="İ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9" y="3991372"/>
            <a:ext cx="5882630" cy="28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İlgili res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09" y="3847356"/>
            <a:ext cx="6022542" cy="36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367009" y="2217888"/>
            <a:ext cx="4329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MODULE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40215" y="2191172"/>
            <a:ext cx="2592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</a:t>
            </a:r>
            <a:r>
              <a:rPr lang="tr-TR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6" y="6799684"/>
            <a:ext cx="60007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10" y="8311852"/>
            <a:ext cx="4324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99991" y="2767236"/>
            <a:ext cx="69085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 modules consist of a number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silicon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photovoltaic cells electrically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 and in parallel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circuits,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</a:t>
            </a:r>
            <a:r>
              <a:rPr lang="tr-T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voltage or current requirements</a:t>
            </a:r>
            <a:endParaRPr lang="tr-TR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345" y="2695228"/>
            <a:ext cx="69588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photovoltaic cell consists of a p-n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junction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emits electrons when exposed to light,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as photovoltaic effect. The solar cell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modeled as a current source which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irradiation, in parallel with a forward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</a:t>
            </a:r>
            <a:r>
              <a:rPr lang="tr-TR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diode</a:t>
            </a:r>
            <a:r>
              <a:rPr lang="tr-T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386" y="7462036"/>
            <a:ext cx="6535786" cy="211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loud Callout 13"/>
          <p:cNvSpPr/>
          <p:nvPr/>
        </p:nvSpPr>
        <p:spPr>
          <a:xfrm flipH="1">
            <a:off x="7078108" y="5772585"/>
            <a:ext cx="2553496" cy="1897219"/>
          </a:xfrm>
          <a:prstGeom prst="cloudCallout">
            <a:avLst>
              <a:gd name="adj1" fmla="val -47828"/>
              <a:gd name="adj2" fmla="val 8474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tr-TR" sz="2400" b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tr-TR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 !</a:t>
            </a:r>
            <a:endParaRPr lang="tr-TR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2988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56573A2-5538-4A13-8A2D-BF7B31A66E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" y="2334487"/>
            <a:ext cx="9287221" cy="763355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="" xmlns:a16="http://schemas.microsoft.com/office/drawing/2014/main" id="{86A0037F-7843-4B03-A0B4-F10FB3D8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246" y="2302034"/>
            <a:ext cx="8460992" cy="46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2A32FC2-8A2D-49A2-8124-059B28FDC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270" y="7432153"/>
            <a:ext cx="5680822" cy="2535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54116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A4B2A08-F7E0-43B4-8B73-E5C0524B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342" y="2119164"/>
            <a:ext cx="7488832" cy="31399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00A6718-06B0-4063-9591-44BEEF416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" y="2349700"/>
            <a:ext cx="7312601" cy="7688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AB60FE1-F59D-4F3D-ADD7-5BBB86A0E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876" y="3396534"/>
            <a:ext cx="4335265" cy="5594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2F4A512-9060-4771-9B70-CC4201799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42" y="5503540"/>
            <a:ext cx="6346047" cy="3456384"/>
          </a:xfrm>
          <a:prstGeom prst="rect">
            <a:avLst/>
          </a:prstGeom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Photovoltaic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732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4" name="Resim 1">
            <a:extLst>
              <a:ext uri="{FF2B5EF4-FFF2-40B4-BE49-F238E27FC236}">
                <a16:creationId xmlns="" xmlns:a16="http://schemas.microsoft.com/office/drawing/2014/main" id="{F715B6DA-5436-4685-A150-A98060E0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311" y="1982974"/>
            <a:ext cx="6271254" cy="4681604"/>
          </a:xfrm>
          <a:prstGeom prst="rect">
            <a:avLst/>
          </a:prstGeom>
        </p:spPr>
      </p:pic>
      <p:pic>
        <p:nvPicPr>
          <p:cNvPr id="17" name="Picture 2" descr="http://bryanwbuckley.com/images/projects/mppt/mppt_block.jpg">
            <a:extLst>
              <a:ext uri="{FF2B5EF4-FFF2-40B4-BE49-F238E27FC236}">
                <a16:creationId xmlns="" xmlns:a16="http://schemas.microsoft.com/office/drawing/2014/main" id="{B33EDC46-6EDE-4FA9-9689-40A8F5F5A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10" y="6667432"/>
            <a:ext cx="6453685" cy="327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0" y="2335188"/>
            <a:ext cx="9361040" cy="719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" y="7159724"/>
            <a:ext cx="4039268" cy="27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7325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8C5B94BD-ACF3-44A7-A956-4A7CD85E0EE7}"/>
              </a:ext>
            </a:extLst>
          </p:cNvPr>
          <p:cNvSpPr txBox="1">
            <a:spLocks/>
          </p:cNvSpPr>
          <p:nvPr/>
        </p:nvSpPr>
        <p:spPr>
          <a:xfrm>
            <a:off x="-217834" y="982402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200" dirty="0">
                <a:solidFill>
                  <a:schemeClr val="accent4"/>
                </a:solidFill>
              </a:rPr>
              <a:t>2</a:t>
            </a:r>
            <a:r>
              <a:rPr lang="tr-TR" sz="1200" baseline="30000" dirty="0">
                <a:solidFill>
                  <a:schemeClr val="accent4"/>
                </a:solidFill>
              </a:rPr>
              <a:t>nd</a:t>
            </a:r>
            <a:r>
              <a:rPr lang="en-US" sz="1200" dirty="0">
                <a:solidFill>
                  <a:schemeClr val="accent4"/>
                </a:solidFill>
              </a:rPr>
              <a:t>IITEEC 2019</a:t>
            </a:r>
            <a:r>
              <a:rPr lang="tr-TR" sz="1200" dirty="0">
                <a:solidFill>
                  <a:schemeClr val="accent4"/>
                </a:solidFill>
              </a:rPr>
              <a:t>’</a:t>
            </a:r>
            <a:r>
              <a:rPr lang="en-US" sz="1200" dirty="0">
                <a:solidFill>
                  <a:schemeClr val="accent4"/>
                </a:solidFill>
              </a:rPr>
              <a:t> International Instructional Technologies in Engineering Education Conference</a:t>
            </a:r>
            <a:r>
              <a:rPr lang="tr-TR" sz="1200" dirty="0">
                <a:solidFill>
                  <a:schemeClr val="accent4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tr-TR" sz="1200" dirty="0">
                <a:solidFill>
                  <a:schemeClr val="accent4"/>
                </a:solidFill>
              </a:rPr>
              <a:t>12</a:t>
            </a:r>
            <a:r>
              <a:rPr lang="tr-TR" sz="1200" baseline="30000" dirty="0">
                <a:solidFill>
                  <a:schemeClr val="accent4"/>
                </a:solidFill>
              </a:rPr>
              <a:t>th </a:t>
            </a:r>
            <a:r>
              <a:rPr lang="tr-TR" sz="1200" dirty="0">
                <a:solidFill>
                  <a:schemeClr val="accent4"/>
                </a:solidFill>
              </a:rPr>
              <a:t>– 13</a:t>
            </a:r>
            <a:r>
              <a:rPr lang="tr-TR" sz="1200" baseline="30000" dirty="0">
                <a:solidFill>
                  <a:schemeClr val="accent4"/>
                </a:solidFill>
              </a:rPr>
              <a:t>th</a:t>
            </a:r>
            <a:r>
              <a:rPr lang="tr-TR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March 2019 </a:t>
            </a:r>
            <a:r>
              <a:rPr lang="en-US" sz="1200" dirty="0" err="1">
                <a:solidFill>
                  <a:schemeClr val="accent4"/>
                </a:solidFill>
              </a:rPr>
              <a:t>Ege</a:t>
            </a:r>
            <a:r>
              <a:rPr lang="en-US" sz="1200" dirty="0">
                <a:solidFill>
                  <a:schemeClr val="accent4"/>
                </a:solidFill>
              </a:rPr>
              <a:t> University – Izmir/Turkey</a:t>
            </a:r>
          </a:p>
        </p:txBody>
      </p:sp>
      <p:pic>
        <p:nvPicPr>
          <p:cNvPr id="11" name="Resim 10" descr="işaret içeren bir resim&#10;&#10;Açıklama otomatik olarak oluşturuldu">
            <a:extLst>
              <a:ext uri="{FF2B5EF4-FFF2-40B4-BE49-F238E27FC236}">
                <a16:creationId xmlns="" xmlns:a16="http://schemas.microsoft.com/office/drawing/2014/main" id="{BE7736AB-4218-49BC-A248-FEC3920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7" y="41985"/>
            <a:ext cx="2148971" cy="534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C29D317-7FA2-43AC-B7E6-47CA91295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" y="2326955"/>
            <a:ext cx="9289032" cy="3096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02892A6-F1EC-4C3E-83EE-539B922F9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" y="5417559"/>
            <a:ext cx="4896544" cy="4400721"/>
          </a:xfrm>
          <a:prstGeom prst="rect">
            <a:avLst/>
          </a:prstGeom>
        </p:spPr>
      </p:pic>
      <p:pic>
        <p:nvPicPr>
          <p:cNvPr id="16" name="Picture 2" descr="Ä°lgili resim">
            <a:extLst>
              <a:ext uri="{FF2B5EF4-FFF2-40B4-BE49-F238E27FC236}">
                <a16:creationId xmlns="" xmlns:a16="http://schemas.microsoft.com/office/drawing/2014/main" id="{6C93E541-BC90-4456-A39C-3C829C55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26" y="2326955"/>
            <a:ext cx="7663808" cy="692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500DB29-482E-4D63-8ABA-984D04417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6" y="5417559"/>
            <a:ext cx="4294129" cy="4539025"/>
          </a:xfrm>
          <a:prstGeom prst="rect">
            <a:avLst/>
          </a:prstGeom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90678" y="411959"/>
            <a:ext cx="13681520" cy="987125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4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tr-TR" sz="40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endParaRPr lang="en-US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4390678" y="1225122"/>
            <a:ext cx="13681520" cy="534002"/>
          </a:xfrm>
        </p:spPr>
        <p:txBody>
          <a:bodyPr/>
          <a:lstStyle/>
          <a:p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r>
              <a:rPr lang="tr-TR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476"/>
      </p:ext>
    </p:extLst>
  </p:cSld>
  <p:clrMapOvr>
    <a:masterClrMapping/>
  </p:clrMapOvr>
  <p:transition spd="slow" advTm="2679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neb Title">
  <a:themeElements>
    <a:clrScheme name="Deneb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EF005A"/>
      </a:accent1>
      <a:accent2>
        <a:srgbClr val="F00082"/>
      </a:accent2>
      <a:accent3>
        <a:srgbClr val="A1007E"/>
      </a:accent3>
      <a:accent4>
        <a:srgbClr val="770099"/>
      </a:accent4>
      <a:accent5>
        <a:srgbClr val="4BACC6"/>
      </a:accent5>
      <a:accent6>
        <a:srgbClr val="F79646"/>
      </a:accent6>
      <a:hlink>
        <a:srgbClr val="EF005A"/>
      </a:hlink>
      <a:folHlink>
        <a:srgbClr val="A1007E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neb Contents">
  <a:themeElements>
    <a:clrScheme name="Deneb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EF005A"/>
      </a:accent1>
      <a:accent2>
        <a:srgbClr val="F00082"/>
      </a:accent2>
      <a:accent3>
        <a:srgbClr val="A1007E"/>
      </a:accent3>
      <a:accent4>
        <a:srgbClr val="77009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BA0AC9A0ED119247A800D5424B7EAB01" ma:contentTypeVersion="8" ma:contentTypeDescription="Yeni belge oluşturun." ma:contentTypeScope="" ma:versionID="b6ee01068827ddd4cae0cfc74e73de08">
  <xsd:schema xmlns:xsd="http://www.w3.org/2001/XMLSchema" xmlns:xs="http://www.w3.org/2001/XMLSchema" xmlns:p="http://schemas.microsoft.com/office/2006/metadata/properties" xmlns:ns3="1659088a-4f25-48f3-bbec-e23b4e35c6d5" targetNamespace="http://schemas.microsoft.com/office/2006/metadata/properties" ma:root="true" ma:fieldsID="25e4e8d9e5878e730a0ad0b4f4c1c06d" ns3:_="">
    <xsd:import namespace="1659088a-4f25-48f3-bbec-e23b4e35c6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59088a-4f25-48f3-bbec-e23b4e35c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6490FD-965A-462B-9D81-D21263241E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637053-2145-470E-A858-6AE946289A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59088a-4f25-48f3-bbec-e23b4e35c6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4BEAC8-702E-4B0B-81C2-2C54DBC774E2}">
  <ds:schemaRefs>
    <ds:schemaRef ds:uri="http://purl.org/dc/elements/1.1/"/>
    <ds:schemaRef ds:uri="http://purl.org/dc/terms/"/>
    <ds:schemaRef ds:uri="http://www.w3.org/XML/1998/namespace"/>
    <ds:schemaRef ds:uri="1659088a-4f25-48f3-bbec-e23b4e35c6d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15947</TotalTime>
  <Words>2097</Words>
  <Application>Microsoft Office PowerPoint</Application>
  <PresentationFormat>Custom</PresentationFormat>
  <Paragraphs>299</Paragraphs>
  <Slides>27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Deneb Title</vt:lpstr>
      <vt:lpstr>Deneb Contents</vt:lpstr>
      <vt:lpstr>Equation</vt:lpstr>
      <vt:lpstr>Labview Based Monitoring System Applied For Characteristics Of Photovoltaic Modules</vt:lpstr>
      <vt:lpstr>CONTENTS</vt:lpstr>
      <vt:lpstr>Photovoltaic Characteristics</vt:lpstr>
      <vt:lpstr>Photovoltaic Characteristics</vt:lpstr>
      <vt:lpstr>Photovoltaic Characteristics</vt:lpstr>
      <vt:lpstr>Photovoltaic Characteristics</vt:lpstr>
      <vt:lpstr>Photovoltaic Characteristics</vt:lpstr>
      <vt:lpstr>Maximum Power Point Tracking</vt:lpstr>
      <vt:lpstr>Maximum Power Point Tracking</vt:lpstr>
      <vt:lpstr>Maximum Power Point Tracking</vt:lpstr>
      <vt:lpstr>Instructional Approach</vt:lpstr>
      <vt:lpstr>Instructional Approach</vt:lpstr>
      <vt:lpstr>Instructional Approach</vt:lpstr>
      <vt:lpstr>Instructional Approach</vt:lpstr>
      <vt:lpstr>Instructional Approach</vt:lpstr>
      <vt:lpstr>Instructional Approach</vt:lpstr>
      <vt:lpstr>LABVİEW</vt:lpstr>
      <vt:lpstr>LABVİEW</vt:lpstr>
      <vt:lpstr>LABVİEW</vt:lpstr>
      <vt:lpstr>Experimental Results</vt:lpstr>
      <vt:lpstr>Experimental Results</vt:lpstr>
      <vt:lpstr>Experimental Results</vt:lpstr>
      <vt:lpstr>Experimental Results</vt:lpstr>
      <vt:lpstr>Experimental Results</vt:lpstr>
      <vt:lpstr>Conclusion</vt:lpstr>
      <vt:lpstr>References</vt:lpstr>
      <vt:lpstr>That’s all. 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IITEEC</dc:title>
  <dc:creator>İbrahim Halil ÖZDEMİR</dc:creator>
  <cp:lastModifiedBy>Abdulkadir MÜHENDİS</cp:lastModifiedBy>
  <cp:revision>409</cp:revision>
  <dcterms:created xsi:type="dcterms:W3CDTF">2014-05-31T17:00:12Z</dcterms:created>
  <dcterms:modified xsi:type="dcterms:W3CDTF">2019-09-26T06:27:41Z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0x010100BA0AC9A0ED119247A800D5424B7EAB01</vt:lpwstr>
  </property>
</Properties>
</file>